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53"/>
  </p:notesMasterIdLst>
  <p:sldIdLst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F9FF"/>
    <a:srgbClr val="CAF7CC"/>
    <a:srgbClr val="296BFF"/>
    <a:srgbClr val="91AC0A"/>
    <a:srgbClr val="CCDA78"/>
    <a:srgbClr val="C9F8FF"/>
    <a:srgbClr val="C2C0C1"/>
    <a:srgbClr val="FEFEFF"/>
    <a:srgbClr val="FFFFFF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72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emf"/><Relationship Id="rId3" Type="http://schemas.openxmlformats.org/officeDocument/2006/relationships/image" Target="../media/image304.emf"/><Relationship Id="rId7" Type="http://schemas.openxmlformats.org/officeDocument/2006/relationships/image" Target="../media/image308.emf"/><Relationship Id="rId2" Type="http://schemas.openxmlformats.org/officeDocument/2006/relationships/image" Target="../media/image303.emf"/><Relationship Id="rId1" Type="http://schemas.openxmlformats.org/officeDocument/2006/relationships/image" Target="../media/image302.emf"/><Relationship Id="rId6" Type="http://schemas.openxmlformats.org/officeDocument/2006/relationships/image" Target="../media/image307.emf"/><Relationship Id="rId5" Type="http://schemas.openxmlformats.org/officeDocument/2006/relationships/image" Target="../media/image306.emf"/><Relationship Id="rId4" Type="http://schemas.openxmlformats.org/officeDocument/2006/relationships/image" Target="../media/image305.emf"/><Relationship Id="rId9" Type="http://schemas.openxmlformats.org/officeDocument/2006/relationships/image" Target="../media/image3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emf"/><Relationship Id="rId2" Type="http://schemas.openxmlformats.org/officeDocument/2006/relationships/image" Target="../media/image312.emf"/><Relationship Id="rId1" Type="http://schemas.openxmlformats.org/officeDocument/2006/relationships/image" Target="../media/image311.emf"/><Relationship Id="rId6" Type="http://schemas.openxmlformats.org/officeDocument/2006/relationships/image" Target="../media/image316.emf"/><Relationship Id="rId5" Type="http://schemas.openxmlformats.org/officeDocument/2006/relationships/image" Target="../media/image315.emf"/><Relationship Id="rId4" Type="http://schemas.openxmlformats.org/officeDocument/2006/relationships/image" Target="../media/image314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emf"/><Relationship Id="rId3" Type="http://schemas.openxmlformats.org/officeDocument/2006/relationships/image" Target="../media/image319.emf"/><Relationship Id="rId7" Type="http://schemas.openxmlformats.org/officeDocument/2006/relationships/image" Target="../media/image323.emf"/><Relationship Id="rId2" Type="http://schemas.openxmlformats.org/officeDocument/2006/relationships/image" Target="../media/image318.emf"/><Relationship Id="rId1" Type="http://schemas.openxmlformats.org/officeDocument/2006/relationships/image" Target="../media/image317.emf"/><Relationship Id="rId6" Type="http://schemas.openxmlformats.org/officeDocument/2006/relationships/image" Target="../media/image322.emf"/><Relationship Id="rId5" Type="http://schemas.openxmlformats.org/officeDocument/2006/relationships/image" Target="../media/image321.emf"/><Relationship Id="rId4" Type="http://schemas.openxmlformats.org/officeDocument/2006/relationships/image" Target="../media/image32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emf"/><Relationship Id="rId1" Type="http://schemas.openxmlformats.org/officeDocument/2006/relationships/image" Target="../media/image325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emf"/><Relationship Id="rId3" Type="http://schemas.openxmlformats.org/officeDocument/2006/relationships/image" Target="../media/image330.emf"/><Relationship Id="rId7" Type="http://schemas.openxmlformats.org/officeDocument/2006/relationships/image" Target="../media/image334.emf"/><Relationship Id="rId2" Type="http://schemas.openxmlformats.org/officeDocument/2006/relationships/image" Target="../media/image329.emf"/><Relationship Id="rId1" Type="http://schemas.openxmlformats.org/officeDocument/2006/relationships/image" Target="../media/image328.emf"/><Relationship Id="rId6" Type="http://schemas.openxmlformats.org/officeDocument/2006/relationships/image" Target="../media/image333.emf"/><Relationship Id="rId5" Type="http://schemas.openxmlformats.org/officeDocument/2006/relationships/image" Target="../media/image332.emf"/><Relationship Id="rId4" Type="http://schemas.openxmlformats.org/officeDocument/2006/relationships/image" Target="../media/image331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13" Type="http://schemas.openxmlformats.org/officeDocument/2006/relationships/image" Target="../media/image348.emf"/><Relationship Id="rId18" Type="http://schemas.openxmlformats.org/officeDocument/2006/relationships/image" Target="../media/image353.emf"/><Relationship Id="rId3" Type="http://schemas.openxmlformats.org/officeDocument/2006/relationships/image" Target="../media/image338.emf"/><Relationship Id="rId7" Type="http://schemas.openxmlformats.org/officeDocument/2006/relationships/image" Target="../media/image342.emf"/><Relationship Id="rId12" Type="http://schemas.openxmlformats.org/officeDocument/2006/relationships/image" Target="../media/image347.emf"/><Relationship Id="rId17" Type="http://schemas.openxmlformats.org/officeDocument/2006/relationships/image" Target="../media/image352.emf"/><Relationship Id="rId2" Type="http://schemas.openxmlformats.org/officeDocument/2006/relationships/image" Target="../media/image337.emf"/><Relationship Id="rId16" Type="http://schemas.openxmlformats.org/officeDocument/2006/relationships/image" Target="../media/image351.emf"/><Relationship Id="rId20" Type="http://schemas.openxmlformats.org/officeDocument/2006/relationships/image" Target="../media/image355.emf"/><Relationship Id="rId1" Type="http://schemas.openxmlformats.org/officeDocument/2006/relationships/image" Target="../media/image336.emf"/><Relationship Id="rId6" Type="http://schemas.openxmlformats.org/officeDocument/2006/relationships/image" Target="../media/image341.emf"/><Relationship Id="rId11" Type="http://schemas.openxmlformats.org/officeDocument/2006/relationships/image" Target="../media/image346.emf"/><Relationship Id="rId5" Type="http://schemas.openxmlformats.org/officeDocument/2006/relationships/image" Target="../media/image340.emf"/><Relationship Id="rId15" Type="http://schemas.openxmlformats.org/officeDocument/2006/relationships/image" Target="../media/image350.emf"/><Relationship Id="rId10" Type="http://schemas.openxmlformats.org/officeDocument/2006/relationships/image" Target="../media/image345.emf"/><Relationship Id="rId19" Type="http://schemas.openxmlformats.org/officeDocument/2006/relationships/image" Target="../media/image354.emf"/><Relationship Id="rId4" Type="http://schemas.openxmlformats.org/officeDocument/2006/relationships/image" Target="../media/image339.emf"/><Relationship Id="rId9" Type="http://schemas.openxmlformats.org/officeDocument/2006/relationships/image" Target="../media/image344.emf"/><Relationship Id="rId14" Type="http://schemas.openxmlformats.org/officeDocument/2006/relationships/image" Target="../media/image349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emf"/><Relationship Id="rId3" Type="http://schemas.openxmlformats.org/officeDocument/2006/relationships/image" Target="../media/image358.emf"/><Relationship Id="rId7" Type="http://schemas.openxmlformats.org/officeDocument/2006/relationships/image" Target="../media/image362.emf"/><Relationship Id="rId2" Type="http://schemas.openxmlformats.org/officeDocument/2006/relationships/image" Target="../media/image357.emf"/><Relationship Id="rId1" Type="http://schemas.openxmlformats.org/officeDocument/2006/relationships/image" Target="../media/image356.emf"/><Relationship Id="rId6" Type="http://schemas.openxmlformats.org/officeDocument/2006/relationships/image" Target="../media/image361.emf"/><Relationship Id="rId11" Type="http://schemas.openxmlformats.org/officeDocument/2006/relationships/image" Target="../media/image366.emf"/><Relationship Id="rId5" Type="http://schemas.openxmlformats.org/officeDocument/2006/relationships/image" Target="../media/image360.emf"/><Relationship Id="rId10" Type="http://schemas.openxmlformats.org/officeDocument/2006/relationships/image" Target="../media/image365.emf"/><Relationship Id="rId4" Type="http://schemas.openxmlformats.org/officeDocument/2006/relationships/image" Target="../media/image359.emf"/><Relationship Id="rId9" Type="http://schemas.openxmlformats.org/officeDocument/2006/relationships/image" Target="../media/image3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1E22A-EAEC-4DA2-BA06-88D9972616E7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5DB2-E3B0-45F9-8303-62ABEE71C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10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fld id="{220BB581-D796-4934-8B86-C27DE8B66D67}" type="slidenum">
              <a:rPr lang="en-US" altLang="zh-CN" sz="1200">
                <a:solidFill>
                  <a:srgbClr val="000000"/>
                </a:solidFill>
                <a:ea typeface="宋体" panose="02010600030101010101" pitchFamily="2" charset="-122"/>
              </a:rPr>
              <a:pPr/>
              <a:t>46</a:t>
            </a:fld>
            <a:endParaRPr lang="en-US" altLang="zh-CN" sz="12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endParaRPr lang="en-US" altLang="zh-CN" sz="800" b="1" smtClean="0">
              <a:solidFill>
                <a:schemeClr val="accent2"/>
              </a:solidFill>
              <a:ea typeface="楷体_GB2312" pitchFamily="49" charset="-122"/>
            </a:endParaRPr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006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379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6379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79035FE1-6ACD-4218-AF28-482C9CD5BC1E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82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8F6B8900-BC5C-401E-AE65-476FD27FABE1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661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91600" y="457200"/>
            <a:ext cx="28956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57200"/>
            <a:ext cx="84836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226CD7C1-7BFC-462D-89AA-8653194DFF27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0055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AAC458DF-59A1-426F-94DA-418BE3C8B79E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75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1EEB79DC-BD0B-4707-9056-10C3DD9B4A57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25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447800"/>
            <a:ext cx="11582400" cy="4495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DAF1F6D-71AC-4D66-BB12-3EF480204746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65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505C33-ACA0-46BC-A1C9-3FD6DC713F8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997168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4534D8-C54C-4919-AC70-282DADAC1DCD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432686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685345-F7F7-4BF4-B16E-C01BAC4B7C5B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30580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CC9C57-EE79-405C-A90F-AEB36029C87E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505877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CC58D4-E873-4E25-940E-F1D78BB7BF33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10707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AAB88BC0-5396-4881-8C4F-D9CED0B6A4D3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35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F65627-B56E-40FF-9F1B-57AD2CD2C1E0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049097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822847-E689-40CF-97A8-D86A6536B4DA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58737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BAAB8C-565B-443D-83D4-76D9CDCAB4FC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154234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39697-5C39-4D0A-95C1-EADD2E10DDE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056122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54F5E7-11D7-4869-8D0B-BA70CD605DFE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39097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A960E-B368-41DC-9743-4D7ADE771A18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089037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22E621EC-8D2F-4291-A555-D870DB722704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89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93D8CEC0-AB2B-4A07-A085-8EBD33E1E81F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187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59F1D90A-39D7-4F3C-9A66-B353D076407D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10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645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75DF262D-A133-43D3-9D63-3AD0AB302DD3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6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BC9D55B7-227D-4DAC-B1C1-4D663C76E9DA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345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18F8AB3-5F55-44FB-BB1A-E3B212E1EFA4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7" name="Rectangle 17"/>
          <p:cNvSpPr txBox="1">
            <a:spLocks noChangeArrowheads="1"/>
          </p:cNvSpPr>
          <p:nvPr userDrawn="1"/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ctr" defTabSz="914400" rtl="0" eaLnBrk="1" latinLnBrk="0" hangingPunct="1">
              <a:defRPr kumimoji="1" sz="1200" kern="1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82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C678C76F-C475-4CB0-898D-D76C5B9F3283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86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16914" y="6523264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grpSp>
        <p:nvGrpSpPr>
          <p:cNvPr id="2051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205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447800"/>
            <a:ext cx="1158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69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8A3655-EF4E-406F-8545-83EC033A27DD}" type="datetime10">
              <a:rPr lang="zh-CN" altLang="en-US" smtClean="0"/>
              <a:t>12:31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958943" y="63407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24023-C418-486B-B885-DE385E6F4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66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 smtClean="0">
                <a:ea typeface="+mn-e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 smtClean="0">
                <a:ea typeface="+mn-e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Aft>
                <a:spcPct val="0"/>
              </a:spcAft>
            </a:pPr>
            <a:fld id="{F1C2FACB-78E2-43D2-8A60-578C14DD20B2}" type="slidenum">
              <a:rPr kumimoji="1" lang="en-US" altLang="zh-CN" smtClean="0">
                <a:solidFill>
                  <a:srgbClr val="FFFFFF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 smtClean="0">
              <a:solidFill>
                <a:srgbClr val="FFFFFF"/>
              </a:solidFill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 userDrawn="1"/>
        </p:nvSpPr>
        <p:spPr bwMode="auto">
          <a:xfrm>
            <a:off x="8684684" y="6600826"/>
            <a:ext cx="2300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目录   上页   下页   返回   结束 </a:t>
            </a:r>
          </a:p>
        </p:txBody>
      </p:sp>
      <p:pic>
        <p:nvPicPr>
          <p:cNvPr id="26632" name="Picture 24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767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25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418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26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27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551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28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984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1380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09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06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08.emf"/><Relationship Id="rId20" Type="http://schemas.openxmlformats.org/officeDocument/2006/relationships/image" Target="../media/image310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305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07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e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15.e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2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14.emf"/><Relationship Id="rId4" Type="http://schemas.openxmlformats.org/officeDocument/2006/relationships/image" Target="../media/image311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1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321.emf"/><Relationship Id="rId18" Type="http://schemas.openxmlformats.org/officeDocument/2006/relationships/oleObject" Target="../embeddings/oleObject2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8.e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323.e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2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20.emf"/><Relationship Id="rId5" Type="http://schemas.openxmlformats.org/officeDocument/2006/relationships/image" Target="../media/image317.emf"/><Relationship Id="rId15" Type="http://schemas.openxmlformats.org/officeDocument/2006/relationships/image" Target="../media/image322.emf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324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19.emf"/><Relationship Id="rId14" Type="http://schemas.openxmlformats.org/officeDocument/2006/relationships/oleObject" Target="../embeddings/oleObject21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jpeg"/><Relationship Id="rId3" Type="http://schemas.openxmlformats.org/officeDocument/2006/relationships/oleObject" Target="../embeddings/oleObject24.bin"/><Relationship Id="rId7" Type="http://schemas.openxmlformats.org/officeDocument/2006/relationships/hyperlink" Target="D9_4&#22797;&#21512;&#27714;&#23548;.ppt#-1,1,&#31532;&#22235;&#33410;" TargetMode="Externa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6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2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e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35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32.e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34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9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331.emf"/><Relationship Id="rId4" Type="http://schemas.openxmlformats.org/officeDocument/2006/relationships/image" Target="../media/image328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33.emf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9.bin"/><Relationship Id="rId18" Type="http://schemas.openxmlformats.org/officeDocument/2006/relationships/image" Target="../media/image343.emf"/><Relationship Id="rId26" Type="http://schemas.openxmlformats.org/officeDocument/2006/relationships/image" Target="../media/image347.emf"/><Relationship Id="rId39" Type="http://schemas.openxmlformats.org/officeDocument/2006/relationships/oleObject" Target="../embeddings/oleObject52.bin"/><Relationship Id="rId21" Type="http://schemas.openxmlformats.org/officeDocument/2006/relationships/oleObject" Target="../embeddings/oleObject43.bin"/><Relationship Id="rId34" Type="http://schemas.openxmlformats.org/officeDocument/2006/relationships/image" Target="../media/image351.emf"/><Relationship Id="rId42" Type="http://schemas.openxmlformats.org/officeDocument/2006/relationships/image" Target="../media/image355.emf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42.emf"/><Relationship Id="rId20" Type="http://schemas.openxmlformats.org/officeDocument/2006/relationships/image" Target="../media/image344.emf"/><Relationship Id="rId29" Type="http://schemas.openxmlformats.org/officeDocument/2006/relationships/oleObject" Target="../embeddings/oleObject47.bin"/><Relationship Id="rId41" Type="http://schemas.openxmlformats.org/officeDocument/2006/relationships/oleObject" Target="../embeddings/oleObject53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7.emf"/><Relationship Id="rId11" Type="http://schemas.openxmlformats.org/officeDocument/2006/relationships/oleObject" Target="../embeddings/oleObject38.bin"/><Relationship Id="rId24" Type="http://schemas.openxmlformats.org/officeDocument/2006/relationships/image" Target="../media/image346.emf"/><Relationship Id="rId32" Type="http://schemas.openxmlformats.org/officeDocument/2006/relationships/image" Target="../media/image350.emf"/><Relationship Id="rId37" Type="http://schemas.openxmlformats.org/officeDocument/2006/relationships/oleObject" Target="../embeddings/oleObject51.bin"/><Relationship Id="rId40" Type="http://schemas.openxmlformats.org/officeDocument/2006/relationships/image" Target="../media/image354.emf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23" Type="http://schemas.openxmlformats.org/officeDocument/2006/relationships/oleObject" Target="../embeddings/oleObject44.bin"/><Relationship Id="rId28" Type="http://schemas.openxmlformats.org/officeDocument/2006/relationships/image" Target="../media/image348.emf"/><Relationship Id="rId36" Type="http://schemas.openxmlformats.org/officeDocument/2006/relationships/image" Target="../media/image352.emf"/><Relationship Id="rId10" Type="http://schemas.openxmlformats.org/officeDocument/2006/relationships/image" Target="../media/image339.emf"/><Relationship Id="rId19" Type="http://schemas.openxmlformats.org/officeDocument/2006/relationships/oleObject" Target="../embeddings/oleObject42.bin"/><Relationship Id="rId31" Type="http://schemas.openxmlformats.org/officeDocument/2006/relationships/oleObject" Target="../embeddings/oleObject48.bin"/><Relationship Id="rId44" Type="http://schemas.openxmlformats.org/officeDocument/2006/relationships/image" Target="../media/image327.jpeg"/><Relationship Id="rId4" Type="http://schemas.openxmlformats.org/officeDocument/2006/relationships/image" Target="../media/image336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341.emf"/><Relationship Id="rId22" Type="http://schemas.openxmlformats.org/officeDocument/2006/relationships/image" Target="../media/image345.emf"/><Relationship Id="rId27" Type="http://schemas.openxmlformats.org/officeDocument/2006/relationships/oleObject" Target="../embeddings/oleObject46.bin"/><Relationship Id="rId30" Type="http://schemas.openxmlformats.org/officeDocument/2006/relationships/image" Target="../media/image349.emf"/><Relationship Id="rId35" Type="http://schemas.openxmlformats.org/officeDocument/2006/relationships/oleObject" Target="../embeddings/oleObject50.bin"/><Relationship Id="rId43" Type="http://schemas.openxmlformats.org/officeDocument/2006/relationships/slide" Target="slide48.xml"/><Relationship Id="rId8" Type="http://schemas.openxmlformats.org/officeDocument/2006/relationships/image" Target="../media/image338.emf"/><Relationship Id="rId3" Type="http://schemas.openxmlformats.org/officeDocument/2006/relationships/oleObject" Target="../embeddings/oleObject34.bin"/><Relationship Id="rId12" Type="http://schemas.openxmlformats.org/officeDocument/2006/relationships/image" Target="../media/image340.emf"/><Relationship Id="rId17" Type="http://schemas.openxmlformats.org/officeDocument/2006/relationships/oleObject" Target="../embeddings/oleObject41.bin"/><Relationship Id="rId25" Type="http://schemas.openxmlformats.org/officeDocument/2006/relationships/oleObject" Target="../embeddings/oleObject45.bin"/><Relationship Id="rId33" Type="http://schemas.openxmlformats.org/officeDocument/2006/relationships/oleObject" Target="../embeddings/oleObject49.bin"/><Relationship Id="rId38" Type="http://schemas.openxmlformats.org/officeDocument/2006/relationships/image" Target="../media/image35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e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363.emf"/><Relationship Id="rId26" Type="http://schemas.openxmlformats.org/officeDocument/2006/relationships/image" Target="../media/image327.jpeg"/><Relationship Id="rId3" Type="http://schemas.openxmlformats.org/officeDocument/2006/relationships/oleObject" Target="../embeddings/oleObject54.bin"/><Relationship Id="rId21" Type="http://schemas.openxmlformats.org/officeDocument/2006/relationships/oleObject" Target="../embeddings/oleObject63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360.emf"/><Relationship Id="rId17" Type="http://schemas.openxmlformats.org/officeDocument/2006/relationships/oleObject" Target="../embeddings/oleObject61.bin"/><Relationship Id="rId25" Type="http://schemas.openxmlformats.org/officeDocument/2006/relationships/slide" Target="slide48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62.emf"/><Relationship Id="rId20" Type="http://schemas.openxmlformats.org/officeDocument/2006/relationships/image" Target="../media/image364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7.emf"/><Relationship Id="rId11" Type="http://schemas.openxmlformats.org/officeDocument/2006/relationships/oleObject" Target="../embeddings/oleObject58.bin"/><Relationship Id="rId24" Type="http://schemas.openxmlformats.org/officeDocument/2006/relationships/image" Target="../media/image366.emf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23" Type="http://schemas.openxmlformats.org/officeDocument/2006/relationships/oleObject" Target="../embeddings/oleObject64.bin"/><Relationship Id="rId10" Type="http://schemas.openxmlformats.org/officeDocument/2006/relationships/image" Target="../media/image359.emf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356.e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361.emf"/><Relationship Id="rId22" Type="http://schemas.openxmlformats.org/officeDocument/2006/relationships/image" Target="../media/image36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19" y="2375705"/>
            <a:ext cx="4904762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95" y="608733"/>
            <a:ext cx="4409524" cy="6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05" y="1577114"/>
            <a:ext cx="5847619" cy="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809" y="1710447"/>
            <a:ext cx="1523810" cy="6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191" y="2819476"/>
            <a:ext cx="4123809" cy="6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067" y="2757571"/>
            <a:ext cx="3780952" cy="733333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 bwMode="auto">
          <a:xfrm>
            <a:off x="987676" y="3490904"/>
            <a:ext cx="10216648" cy="2518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91AC0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495" y="3897380"/>
            <a:ext cx="3038095" cy="13142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952" y="3850725"/>
            <a:ext cx="4038095" cy="13047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2191" y="5373990"/>
            <a:ext cx="3752381" cy="12190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8610" y="5675121"/>
            <a:ext cx="2619048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85" y="779819"/>
            <a:ext cx="6171429" cy="20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885" y="3595096"/>
            <a:ext cx="6314286" cy="14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914" y="5051791"/>
            <a:ext cx="3828571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4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48" y="622639"/>
            <a:ext cx="8704762" cy="17809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90" y="2884314"/>
            <a:ext cx="3619048" cy="8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038" y="2776619"/>
            <a:ext cx="2200000" cy="1304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151" y="3849152"/>
            <a:ext cx="5950212" cy="7803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657" y="4629508"/>
            <a:ext cx="5552381" cy="666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6305" y="4677127"/>
            <a:ext cx="1304762" cy="6190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580" y="4619111"/>
            <a:ext cx="609524" cy="60952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0151" y="5494840"/>
            <a:ext cx="8907028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4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57" y="565190"/>
            <a:ext cx="5257143" cy="6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56" y="1393418"/>
            <a:ext cx="8257143" cy="7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714" y="2335932"/>
            <a:ext cx="9057143" cy="12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" y="3792419"/>
            <a:ext cx="3209524" cy="6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952" y="3863208"/>
            <a:ext cx="2333333" cy="7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25113"/>
            <a:ext cx="2323809" cy="5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8456" y="4934590"/>
            <a:ext cx="9095238" cy="1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5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3" y="690143"/>
            <a:ext cx="5295238" cy="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52" y="1450143"/>
            <a:ext cx="9038095" cy="12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91" y="3189363"/>
            <a:ext cx="5704762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675" y="4016629"/>
            <a:ext cx="8419048" cy="154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010" y="5823767"/>
            <a:ext cx="2314286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47" y="908571"/>
            <a:ext cx="3390476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23" y="689524"/>
            <a:ext cx="2990476" cy="8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818" y="1794285"/>
            <a:ext cx="1114286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151" y="1794285"/>
            <a:ext cx="4257143" cy="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341" y="1837141"/>
            <a:ext cx="1009524" cy="5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295" y="3036982"/>
            <a:ext cx="1180952" cy="6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0151" y="3036982"/>
            <a:ext cx="4504762" cy="7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4817" y="2979839"/>
            <a:ext cx="2228571" cy="685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9295" y="4308250"/>
            <a:ext cx="1238095" cy="7142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4341" y="4329612"/>
            <a:ext cx="4590476" cy="8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513" y="5654913"/>
            <a:ext cx="2580952" cy="8380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3157" y="5759674"/>
            <a:ext cx="5638095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2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23" y="647514"/>
            <a:ext cx="6552381" cy="6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66" y="1509762"/>
            <a:ext cx="5009524" cy="7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275" y="2684276"/>
            <a:ext cx="2352381" cy="6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857" y="2684276"/>
            <a:ext cx="3914286" cy="5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46" y="3671294"/>
            <a:ext cx="1942857" cy="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417" y="4148647"/>
            <a:ext cx="7847619" cy="7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8533" y="5089181"/>
            <a:ext cx="4247619" cy="6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1274" y="5542693"/>
            <a:ext cx="7504762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25" y="889796"/>
            <a:ext cx="7992549" cy="50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8" y="517876"/>
            <a:ext cx="6295238" cy="19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1" y="3075077"/>
            <a:ext cx="1466667" cy="7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048" y="2579839"/>
            <a:ext cx="2180952" cy="17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000" y="2686747"/>
            <a:ext cx="2790476" cy="16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019" y="2686747"/>
            <a:ext cx="1971429" cy="16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819" y="4687933"/>
            <a:ext cx="942857" cy="7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676" y="4802218"/>
            <a:ext cx="1019048" cy="6190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6533" y="4735551"/>
            <a:ext cx="3285714" cy="7523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981" y="5851497"/>
            <a:ext cx="2180952" cy="7333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4247" y="5743714"/>
            <a:ext cx="2295238" cy="11142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9485" y="5543714"/>
            <a:ext cx="3123809" cy="13142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7733" y="5743714"/>
            <a:ext cx="809524" cy="6095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7257" y="5851497"/>
            <a:ext cx="1838095" cy="5904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72495" y="4770863"/>
            <a:ext cx="3409524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6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57" y="547133"/>
            <a:ext cx="6314286" cy="20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23" y="2795171"/>
            <a:ext cx="1323810" cy="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370" y="3701105"/>
            <a:ext cx="1571429" cy="7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428" y="3463009"/>
            <a:ext cx="4428571" cy="12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058" y="3463009"/>
            <a:ext cx="2285714" cy="12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133" y="3848722"/>
            <a:ext cx="733333" cy="4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5295" y="5007038"/>
            <a:ext cx="1952381" cy="6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7676" y="4931265"/>
            <a:ext cx="2304762" cy="7428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057" y="5836028"/>
            <a:ext cx="5791702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8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057" y="2753000"/>
            <a:ext cx="4600000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5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94" y="498371"/>
            <a:ext cx="6266667" cy="19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371" y="890905"/>
            <a:ext cx="2400000" cy="14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94" y="2693342"/>
            <a:ext cx="1323810" cy="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132" y="5573329"/>
            <a:ext cx="5320534" cy="12846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590" y="2474295"/>
            <a:ext cx="7666667" cy="15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981" y="4091854"/>
            <a:ext cx="2809524" cy="21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5505" y="4910902"/>
            <a:ext cx="2419048" cy="13047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9200" y="6191333"/>
            <a:ext cx="1352381" cy="666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1066" y="6273720"/>
            <a:ext cx="628571" cy="5142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8990" y="4504283"/>
            <a:ext cx="3752381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238" y="667476"/>
            <a:ext cx="4009524" cy="7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71" y="1731818"/>
            <a:ext cx="6457143" cy="13333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085" y="3534828"/>
            <a:ext cx="6171429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6" y="453952"/>
            <a:ext cx="1209524" cy="6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09" y="434905"/>
            <a:ext cx="5952381" cy="6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265" y="1034905"/>
            <a:ext cx="3390476" cy="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94" y="1631244"/>
            <a:ext cx="1952381" cy="6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303" y="1653953"/>
            <a:ext cx="4447619" cy="6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626" y="2240768"/>
            <a:ext cx="8730229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29" y="385000"/>
            <a:ext cx="8371428" cy="23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29" y="2888156"/>
            <a:ext cx="1428571" cy="5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09" y="3459585"/>
            <a:ext cx="1552381" cy="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990" y="3250061"/>
            <a:ext cx="3952381" cy="12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219" y="2714675"/>
            <a:ext cx="3276190" cy="16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4990" y="4678633"/>
            <a:ext cx="2409524" cy="11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028" y="4983394"/>
            <a:ext cx="628571" cy="5428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3676" y="6040538"/>
            <a:ext cx="1819048" cy="571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6437" y="5983395"/>
            <a:ext cx="2266667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1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95" y="400847"/>
            <a:ext cx="6123809" cy="18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099" y="613455"/>
            <a:ext cx="2402032" cy="1450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504" y="5412902"/>
            <a:ext cx="5322269" cy="12863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75" y="2667765"/>
            <a:ext cx="5878654" cy="11772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924" y="2277037"/>
            <a:ext cx="3700534" cy="15859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95" y="4235696"/>
            <a:ext cx="4428571" cy="14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9027" y="4555705"/>
            <a:ext cx="742857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9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36" y="559734"/>
            <a:ext cx="9864183" cy="18777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33" y="2553876"/>
            <a:ext cx="5676190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571" y="2449114"/>
            <a:ext cx="3342857" cy="8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33" y="3346477"/>
            <a:ext cx="3152381" cy="6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36" y="4155423"/>
            <a:ext cx="1485714" cy="85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857" y="4013144"/>
            <a:ext cx="2485714" cy="12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8628" y="4013144"/>
            <a:ext cx="5209524" cy="13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3714" y="5450202"/>
            <a:ext cx="7485714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1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71" y="584924"/>
            <a:ext cx="3342857" cy="6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66" y="1431781"/>
            <a:ext cx="8352381" cy="13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752" y="2980916"/>
            <a:ext cx="5780952" cy="7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57" y="3930051"/>
            <a:ext cx="2428571" cy="12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428" y="3789363"/>
            <a:ext cx="5266667" cy="12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8095" y="4132219"/>
            <a:ext cx="1428571" cy="561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90" y="5322075"/>
            <a:ext cx="5228571" cy="1209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456" y="6095051"/>
            <a:ext cx="4390476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99" y="391477"/>
            <a:ext cx="2000000" cy="7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65" y="2308650"/>
            <a:ext cx="1152381" cy="7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856" y="2249305"/>
            <a:ext cx="1571429" cy="7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94" y="3979001"/>
            <a:ext cx="1180952" cy="7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751" y="5988621"/>
            <a:ext cx="1495238" cy="5809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9027" y="2222363"/>
            <a:ext cx="1819048" cy="3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9370" y="2661031"/>
            <a:ext cx="1771429" cy="533333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 bwMode="auto">
          <a:xfrm>
            <a:off x="7514742" y="3013412"/>
            <a:ext cx="1277258" cy="965589"/>
          </a:xfrm>
          <a:prstGeom prst="straightConnector1">
            <a:avLst/>
          </a:prstGeom>
          <a:solidFill>
            <a:srgbClr val="0000FF"/>
          </a:solidFill>
          <a:ln w="76200" cap="sq" cmpd="sng" algn="ctr">
            <a:solidFill>
              <a:srgbClr val="296B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>
            <a:stCxn id="6" idx="2"/>
          </p:cNvCxnSpPr>
          <p:nvPr/>
        </p:nvCxnSpPr>
        <p:spPr bwMode="auto">
          <a:xfrm flipH="1">
            <a:off x="9326513" y="2954067"/>
            <a:ext cx="1614058" cy="1024934"/>
          </a:xfrm>
          <a:prstGeom prst="straightConnector1">
            <a:avLst/>
          </a:prstGeom>
          <a:solidFill>
            <a:srgbClr val="0000FF"/>
          </a:solidFill>
          <a:ln w="76200" cap="sq" cmpd="sng" algn="ctr">
            <a:solidFill>
              <a:srgbClr val="296B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10133542" y="3194364"/>
            <a:ext cx="211486" cy="463236"/>
          </a:xfrm>
          <a:prstGeom prst="line">
            <a:avLst/>
          </a:prstGeom>
          <a:solidFill>
            <a:srgbClr val="0000FF"/>
          </a:solidFill>
          <a:ln w="5715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/>
        </p:nvCxnSpPr>
        <p:spPr bwMode="auto">
          <a:xfrm flipH="1">
            <a:off x="10133542" y="3194364"/>
            <a:ext cx="201400" cy="532895"/>
          </a:xfrm>
          <a:prstGeom prst="line">
            <a:avLst/>
          </a:prstGeom>
          <a:solidFill>
            <a:srgbClr val="0000FF"/>
          </a:solidFill>
          <a:ln w="5715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箭头连接符 24"/>
          <p:cNvCxnSpPr>
            <a:stCxn id="7" idx="2"/>
            <a:endCxn id="8" idx="0"/>
          </p:cNvCxnSpPr>
          <p:nvPr/>
        </p:nvCxnSpPr>
        <p:spPr bwMode="auto">
          <a:xfrm>
            <a:off x="9169370" y="4702811"/>
            <a:ext cx="0" cy="1285810"/>
          </a:xfrm>
          <a:prstGeom prst="straightConnector1">
            <a:avLst/>
          </a:prstGeom>
          <a:solidFill>
            <a:srgbClr val="0000FF"/>
          </a:solidFill>
          <a:ln w="76200" cap="sq" cmpd="sng" algn="ctr">
            <a:solidFill>
              <a:srgbClr val="296B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任意多边形 35"/>
          <p:cNvSpPr/>
          <p:nvPr/>
        </p:nvSpPr>
        <p:spPr bwMode="auto">
          <a:xfrm>
            <a:off x="7373257" y="1799771"/>
            <a:ext cx="3439886" cy="493486"/>
          </a:xfrm>
          <a:custGeom>
            <a:avLst/>
            <a:gdLst>
              <a:gd name="connsiteX0" fmla="*/ 3439886 w 3439886"/>
              <a:gd name="connsiteY0" fmla="*/ 493486 h 493486"/>
              <a:gd name="connsiteX1" fmla="*/ 3425372 w 3439886"/>
              <a:gd name="connsiteY1" fmla="*/ 304800 h 493486"/>
              <a:gd name="connsiteX2" fmla="*/ 3410857 w 3439886"/>
              <a:gd name="connsiteY2" fmla="*/ 261258 h 493486"/>
              <a:gd name="connsiteX3" fmla="*/ 3367314 w 3439886"/>
              <a:gd name="connsiteY3" fmla="*/ 217715 h 493486"/>
              <a:gd name="connsiteX4" fmla="*/ 3280229 w 3439886"/>
              <a:gd name="connsiteY4" fmla="*/ 116115 h 493486"/>
              <a:gd name="connsiteX5" fmla="*/ 2540000 w 3439886"/>
              <a:gd name="connsiteY5" fmla="*/ 58058 h 493486"/>
              <a:gd name="connsiteX6" fmla="*/ 2380343 w 3439886"/>
              <a:gd name="connsiteY6" fmla="*/ 43543 h 493486"/>
              <a:gd name="connsiteX7" fmla="*/ 2307772 w 3439886"/>
              <a:gd name="connsiteY7" fmla="*/ 14515 h 493486"/>
              <a:gd name="connsiteX8" fmla="*/ 957943 w 3439886"/>
              <a:gd name="connsiteY8" fmla="*/ 0 h 493486"/>
              <a:gd name="connsiteX9" fmla="*/ 682172 w 3439886"/>
              <a:gd name="connsiteY9" fmla="*/ 14515 h 493486"/>
              <a:gd name="connsiteX10" fmla="*/ 595086 w 3439886"/>
              <a:gd name="connsiteY10" fmla="*/ 43543 h 493486"/>
              <a:gd name="connsiteX11" fmla="*/ 493486 w 3439886"/>
              <a:gd name="connsiteY11" fmla="*/ 72572 h 493486"/>
              <a:gd name="connsiteX12" fmla="*/ 435429 w 3439886"/>
              <a:gd name="connsiteY12" fmla="*/ 87086 h 493486"/>
              <a:gd name="connsiteX13" fmla="*/ 348343 w 3439886"/>
              <a:gd name="connsiteY13" fmla="*/ 116115 h 493486"/>
              <a:gd name="connsiteX14" fmla="*/ 217714 w 3439886"/>
              <a:gd name="connsiteY14" fmla="*/ 159658 h 493486"/>
              <a:gd name="connsiteX15" fmla="*/ 174172 w 3439886"/>
              <a:gd name="connsiteY15" fmla="*/ 174172 h 493486"/>
              <a:gd name="connsiteX16" fmla="*/ 130629 w 3439886"/>
              <a:gd name="connsiteY16" fmla="*/ 188686 h 493486"/>
              <a:gd name="connsiteX17" fmla="*/ 87086 w 3439886"/>
              <a:gd name="connsiteY17" fmla="*/ 275772 h 493486"/>
              <a:gd name="connsiteX18" fmla="*/ 43543 w 3439886"/>
              <a:gd name="connsiteY18" fmla="*/ 362858 h 493486"/>
              <a:gd name="connsiteX19" fmla="*/ 29029 w 3439886"/>
              <a:gd name="connsiteY19" fmla="*/ 406400 h 493486"/>
              <a:gd name="connsiteX20" fmla="*/ 0 w 3439886"/>
              <a:gd name="connsiteY20" fmla="*/ 464458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39886" h="493486">
                <a:moveTo>
                  <a:pt x="3439886" y="493486"/>
                </a:moveTo>
                <a:cubicBezTo>
                  <a:pt x="3435048" y="430591"/>
                  <a:pt x="3433196" y="367394"/>
                  <a:pt x="3425372" y="304800"/>
                </a:cubicBezTo>
                <a:cubicBezTo>
                  <a:pt x="3423474" y="289619"/>
                  <a:pt x="3419344" y="273988"/>
                  <a:pt x="3410857" y="261258"/>
                </a:cubicBezTo>
                <a:cubicBezTo>
                  <a:pt x="3399471" y="244179"/>
                  <a:pt x="3380455" y="233484"/>
                  <a:pt x="3367314" y="217715"/>
                </a:cubicBezTo>
                <a:cubicBezTo>
                  <a:pt x="3334357" y="178166"/>
                  <a:pt x="3332967" y="144512"/>
                  <a:pt x="3280229" y="116115"/>
                </a:cubicBezTo>
                <a:cubicBezTo>
                  <a:pt x="3085694" y="11366"/>
                  <a:pt x="2624565" y="60071"/>
                  <a:pt x="2540000" y="58058"/>
                </a:cubicBezTo>
                <a:cubicBezTo>
                  <a:pt x="2486781" y="53220"/>
                  <a:pt x="2432866" y="53391"/>
                  <a:pt x="2380343" y="43543"/>
                </a:cubicBezTo>
                <a:cubicBezTo>
                  <a:pt x="2354736" y="38742"/>
                  <a:pt x="2333814" y="15312"/>
                  <a:pt x="2307772" y="14515"/>
                </a:cubicBezTo>
                <a:cubicBezTo>
                  <a:pt x="1858014" y="747"/>
                  <a:pt x="1407886" y="4838"/>
                  <a:pt x="957943" y="0"/>
                </a:cubicBezTo>
                <a:cubicBezTo>
                  <a:pt x="866019" y="4838"/>
                  <a:pt x="773567" y="3548"/>
                  <a:pt x="682172" y="14515"/>
                </a:cubicBezTo>
                <a:cubicBezTo>
                  <a:pt x="651791" y="18161"/>
                  <a:pt x="624771" y="36121"/>
                  <a:pt x="595086" y="43543"/>
                </a:cubicBezTo>
                <a:cubicBezTo>
                  <a:pt x="413538" y="88932"/>
                  <a:pt x="639283" y="30917"/>
                  <a:pt x="493486" y="72572"/>
                </a:cubicBezTo>
                <a:cubicBezTo>
                  <a:pt x="474306" y="78052"/>
                  <a:pt x="454536" y="81354"/>
                  <a:pt x="435429" y="87086"/>
                </a:cubicBezTo>
                <a:cubicBezTo>
                  <a:pt x="406121" y="95879"/>
                  <a:pt x="377372" y="106439"/>
                  <a:pt x="348343" y="116115"/>
                </a:cubicBezTo>
                <a:lnTo>
                  <a:pt x="217714" y="159658"/>
                </a:lnTo>
                <a:lnTo>
                  <a:pt x="174172" y="174172"/>
                </a:lnTo>
                <a:lnTo>
                  <a:pt x="130629" y="188686"/>
                </a:lnTo>
                <a:cubicBezTo>
                  <a:pt x="94143" y="298140"/>
                  <a:pt x="143362" y="163218"/>
                  <a:pt x="87086" y="275772"/>
                </a:cubicBezTo>
                <a:cubicBezTo>
                  <a:pt x="27000" y="395948"/>
                  <a:pt x="126730" y="238079"/>
                  <a:pt x="43543" y="362858"/>
                </a:cubicBezTo>
                <a:cubicBezTo>
                  <a:pt x="38705" y="377372"/>
                  <a:pt x="35056" y="392338"/>
                  <a:pt x="29029" y="406400"/>
                </a:cubicBezTo>
                <a:cubicBezTo>
                  <a:pt x="20506" y="426287"/>
                  <a:pt x="0" y="464458"/>
                  <a:pt x="0" y="464458"/>
                </a:cubicBezTo>
              </a:path>
            </a:pathLst>
          </a:custGeom>
          <a:noFill/>
          <a:ln w="76200" cap="sq" cmpd="sng" algn="ctr">
            <a:solidFill>
              <a:srgbClr val="296B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275" y="1325616"/>
            <a:ext cx="1676190" cy="37142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6036" y="1188525"/>
            <a:ext cx="5266667" cy="55809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637" y="676647"/>
            <a:ext cx="4180952" cy="596190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886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59" y="855958"/>
            <a:ext cx="7181710" cy="55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48" y="606715"/>
            <a:ext cx="1076190" cy="10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828" y="1462409"/>
            <a:ext cx="6600000" cy="51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105" y="606715"/>
            <a:ext cx="1476190" cy="6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580" y="654334"/>
            <a:ext cx="1352381" cy="5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637" y="629383"/>
            <a:ext cx="2552381" cy="5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7637" y="3350523"/>
            <a:ext cx="4069827" cy="3130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5599" y="3513173"/>
            <a:ext cx="457143" cy="2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1446" y="4646775"/>
            <a:ext cx="457143" cy="3142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7637" y="5878981"/>
            <a:ext cx="419048" cy="238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6948" y="5583743"/>
            <a:ext cx="457143" cy="2952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0361" y="1956620"/>
            <a:ext cx="695238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42" y="400542"/>
            <a:ext cx="4857143" cy="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2" y="1257114"/>
            <a:ext cx="2114286" cy="6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399" y="2229344"/>
            <a:ext cx="4619048" cy="6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399" y="3220621"/>
            <a:ext cx="4961905" cy="5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399" y="4104215"/>
            <a:ext cx="4419048" cy="65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095" y="3991224"/>
            <a:ext cx="1695238" cy="12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399" y="5621652"/>
            <a:ext cx="1133333" cy="6476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1732" y="5621651"/>
            <a:ext cx="2676190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9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73" y="884965"/>
            <a:ext cx="8745827" cy="5808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01" y="324472"/>
            <a:ext cx="3437144" cy="5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37" y="476200"/>
            <a:ext cx="9038095" cy="2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9" y="3656733"/>
            <a:ext cx="4638095" cy="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9" y="4608285"/>
            <a:ext cx="7466667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95" y="518448"/>
            <a:ext cx="9038095" cy="38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95" y="4614905"/>
            <a:ext cx="7295238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171" y="5727057"/>
            <a:ext cx="5685714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3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90" y="665076"/>
            <a:ext cx="8790476" cy="22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90" y="3116314"/>
            <a:ext cx="6095238" cy="8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33" y="5418220"/>
            <a:ext cx="8447619" cy="13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09" y="4239217"/>
            <a:ext cx="4438095" cy="809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704" y="4329930"/>
            <a:ext cx="3961905" cy="638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419" y="3629693"/>
            <a:ext cx="4104762" cy="609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0" y="2322219"/>
            <a:ext cx="1200000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6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43" y="431895"/>
            <a:ext cx="7200000" cy="15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43" y="2423705"/>
            <a:ext cx="2228571" cy="7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14" y="2280847"/>
            <a:ext cx="4228571" cy="10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972" y="3442753"/>
            <a:ext cx="5485714" cy="13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714" y="4873316"/>
            <a:ext cx="4961905" cy="12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505" y="5297125"/>
            <a:ext cx="704762" cy="4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7543" y="3546506"/>
            <a:ext cx="885714" cy="4857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2571" y="4428468"/>
            <a:ext cx="2114286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4" y="437601"/>
            <a:ext cx="8791194" cy="2249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90" y="2695992"/>
            <a:ext cx="1304762" cy="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13" y="2712480"/>
            <a:ext cx="4600000" cy="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90" y="3569423"/>
            <a:ext cx="8123809" cy="6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844" y="4349996"/>
            <a:ext cx="4819048" cy="13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6803" y="4356387"/>
            <a:ext cx="3190476" cy="1447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279" y="4687340"/>
            <a:ext cx="657143" cy="5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99" y="5888707"/>
            <a:ext cx="952381" cy="6095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5313" y="5825808"/>
            <a:ext cx="1828800" cy="9220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0489" y="5786101"/>
            <a:ext cx="1279224" cy="10014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9637" y="6020182"/>
            <a:ext cx="1371429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3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57" y="3198866"/>
            <a:ext cx="3457143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0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85" y="599209"/>
            <a:ext cx="3971429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343" y="1863095"/>
            <a:ext cx="5742857" cy="8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866" y="2969838"/>
            <a:ext cx="1638095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628" y="2893648"/>
            <a:ext cx="1628571" cy="6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4723" y="3924438"/>
            <a:ext cx="5438095" cy="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6724" y="5356310"/>
            <a:ext cx="809523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7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05" y="696962"/>
            <a:ext cx="6133333" cy="7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76" y="1983513"/>
            <a:ext cx="619048" cy="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324" y="1697798"/>
            <a:ext cx="2047619" cy="13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381" y="1707322"/>
            <a:ext cx="2609524" cy="13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428" y="1726370"/>
            <a:ext cx="2342857" cy="6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332" y="2354941"/>
            <a:ext cx="1819048" cy="5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324" y="3629800"/>
            <a:ext cx="4257143" cy="15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9371" y="5376087"/>
            <a:ext cx="2257143" cy="771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514" y="5309420"/>
            <a:ext cx="3504762" cy="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05" y="763437"/>
            <a:ext cx="5619048" cy="12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05" y="2186981"/>
            <a:ext cx="4771429" cy="13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856" y="3837886"/>
            <a:ext cx="3628571" cy="15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24174"/>
            <a:ext cx="2009524" cy="10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52850"/>
            <a:ext cx="1914286" cy="11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856" y="5589721"/>
            <a:ext cx="1342857" cy="11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1749" y="5558526"/>
            <a:ext cx="3066667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9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85" y="473495"/>
            <a:ext cx="8400000" cy="30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91" y="4119628"/>
            <a:ext cx="4390476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28" y="623019"/>
            <a:ext cx="3514286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04" y="556352"/>
            <a:ext cx="3247619" cy="7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399" y="1634067"/>
            <a:ext cx="5409524" cy="12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8" y="3057612"/>
            <a:ext cx="3714286" cy="6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6304" y="3057612"/>
            <a:ext cx="4438095" cy="85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027" y="4312428"/>
            <a:ext cx="7038095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23" y="722638"/>
            <a:ext cx="8752381" cy="15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10" y="2877762"/>
            <a:ext cx="6123809" cy="12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048" y="4790267"/>
            <a:ext cx="990476" cy="6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524" y="4542647"/>
            <a:ext cx="3780952" cy="11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476" y="4790267"/>
            <a:ext cx="1628571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76" y="467900"/>
            <a:ext cx="9028571" cy="15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6" y="2020281"/>
            <a:ext cx="4371429" cy="12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085" y="2020281"/>
            <a:ext cx="3752381" cy="12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" y="3277424"/>
            <a:ext cx="3466667" cy="13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238" y="3277424"/>
            <a:ext cx="2609524" cy="12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759" y="4751640"/>
            <a:ext cx="3020838" cy="10305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0234" y="4867848"/>
            <a:ext cx="3877638" cy="7981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7509" y="4699108"/>
            <a:ext cx="2263938" cy="103797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188" y="5867900"/>
            <a:ext cx="2985409" cy="9661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9186" y="5988186"/>
            <a:ext cx="2250603" cy="8458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2689" y="5923068"/>
            <a:ext cx="1443811" cy="84795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6284" y="3094105"/>
            <a:ext cx="2247619" cy="10761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72532" y="4520229"/>
            <a:ext cx="961905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6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19" y="561381"/>
            <a:ext cx="7904762" cy="13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6" y="2239133"/>
            <a:ext cx="5980952" cy="12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542" y="5984695"/>
            <a:ext cx="5457143" cy="7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884" y="2239133"/>
            <a:ext cx="1323810" cy="9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209" y="3484695"/>
            <a:ext cx="3314286" cy="15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7543" y="3665647"/>
            <a:ext cx="1695238" cy="10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3733" y="4867209"/>
            <a:ext cx="5219048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8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0" y="304800"/>
            <a:ext cx="2438400" cy="685800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ea typeface="楷体_GB2312" pitchFamily="49" charset="-122"/>
              </a:rPr>
              <a:t>思考与练习</a:t>
            </a:r>
            <a:endParaRPr lang="zh-CN" altLang="en-US" sz="3200" b="1">
              <a:ea typeface="仿宋_GB2312" pitchFamily="49" charset="-122"/>
            </a:endParaRP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4572000" y="547688"/>
            <a:ext cx="403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FFFFFF"/>
                </a:solidFill>
              </a:rPr>
              <a:t>1.  P75   </a:t>
            </a:r>
            <a:r>
              <a:rPr lang="zh-CN" altLang="en-US" sz="2800">
                <a:solidFill>
                  <a:srgbClr val="FFFFFF"/>
                </a:solidFill>
              </a:rPr>
              <a:t>题</a:t>
            </a:r>
            <a:r>
              <a:rPr lang="en-US" altLang="zh-CN" sz="2800">
                <a:solidFill>
                  <a:srgbClr val="FFFFFF"/>
                </a:solidFill>
              </a:rPr>
              <a:t>5 </a:t>
            </a:r>
            <a:r>
              <a:rPr lang="zh-CN" altLang="en-US" sz="2800">
                <a:solidFill>
                  <a:srgbClr val="FFFFFF"/>
                </a:solidFill>
              </a:rPr>
              <a:t>；</a:t>
            </a:r>
            <a:r>
              <a:rPr lang="en-US" altLang="zh-CN" sz="2800">
                <a:solidFill>
                  <a:srgbClr val="FFFFFF"/>
                </a:solidFill>
              </a:rPr>
              <a:t>P129  </a:t>
            </a:r>
            <a:r>
              <a:rPr lang="zh-CN" altLang="en-US" sz="2800">
                <a:solidFill>
                  <a:srgbClr val="FFFFFF"/>
                </a:solidFill>
              </a:rPr>
              <a:t>题 </a:t>
            </a:r>
            <a:r>
              <a:rPr lang="en-US" altLang="zh-CN" sz="2800">
                <a:solidFill>
                  <a:srgbClr val="FFFFFF"/>
                </a:solidFill>
              </a:rPr>
              <a:t>1 </a:t>
            </a:r>
            <a:endParaRPr lang="en-US" altLang="zh-CN" sz="2400">
              <a:solidFill>
                <a:srgbClr val="00FFFF"/>
              </a:solidFill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2133600" y="1538288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函数</a:t>
            </a:r>
          </a:p>
        </p:txBody>
      </p:sp>
      <p:graphicFrame>
        <p:nvGraphicFramePr>
          <p:cNvPr id="68608" name="Object 1024"/>
          <p:cNvGraphicFramePr>
            <a:graphicFrameLocks noChangeAspect="1"/>
          </p:cNvGraphicFramePr>
          <p:nvPr/>
        </p:nvGraphicFramePr>
        <p:xfrm>
          <a:off x="3048000" y="1660525"/>
          <a:ext cx="16827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3" imgW="1650960" imgH="406080" progId="Equation.3">
                  <p:embed/>
                </p:oleObj>
              </mc:Choice>
              <mc:Fallback>
                <p:oleObj name="Equation" r:id="rId3" imgW="16509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660525"/>
                        <a:ext cx="168275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4648200" y="153828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在</a:t>
            </a:r>
          </a:p>
        </p:txBody>
      </p:sp>
      <p:graphicFrame>
        <p:nvGraphicFramePr>
          <p:cNvPr id="68609" name="Object 1025"/>
          <p:cNvGraphicFramePr>
            <a:graphicFrameLocks noChangeAspect="1"/>
          </p:cNvGraphicFramePr>
          <p:nvPr/>
        </p:nvGraphicFramePr>
        <p:xfrm>
          <a:off x="5181600" y="1571625"/>
          <a:ext cx="11747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5" imgW="1155600" imgH="444240" progId="Equation.3">
                  <p:embed/>
                </p:oleObj>
              </mc:Choice>
              <mc:Fallback>
                <p:oleObj name="Equation" r:id="rId5" imgW="1155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571625"/>
                        <a:ext cx="117475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6305550" y="1538288"/>
            <a:ext cx="4133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可微的充分条件是</a:t>
            </a:r>
            <a:r>
              <a:rPr lang="en-US" altLang="zh-CN" sz="2800">
                <a:solidFill>
                  <a:srgbClr val="FFFFFF"/>
                </a:solidFill>
              </a:rPr>
              <a:t>(       )</a:t>
            </a:r>
          </a:p>
        </p:txBody>
      </p:sp>
      <p:graphicFrame>
        <p:nvGraphicFramePr>
          <p:cNvPr id="68610" name="Object 1026"/>
          <p:cNvGraphicFramePr>
            <a:graphicFrameLocks noChangeAspect="1"/>
          </p:cNvGraphicFramePr>
          <p:nvPr/>
        </p:nvGraphicFramePr>
        <p:xfrm>
          <a:off x="2530476" y="2133601"/>
          <a:ext cx="43100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7" imgW="4228920" imgH="457200" progId="Equation.3">
                  <p:embed/>
                </p:oleObj>
              </mc:Choice>
              <mc:Fallback>
                <p:oleObj name="Equation" r:id="rId7" imgW="42289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6" y="2133601"/>
                        <a:ext cx="431006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1" name="Object 1027"/>
          <p:cNvGraphicFramePr>
            <a:graphicFrameLocks noChangeAspect="1"/>
          </p:cNvGraphicFramePr>
          <p:nvPr/>
        </p:nvGraphicFramePr>
        <p:xfrm>
          <a:off x="2530475" y="2757488"/>
          <a:ext cx="46482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9" imgW="4559040" imgH="495000" progId="Equation.3">
                  <p:embed/>
                </p:oleObj>
              </mc:Choice>
              <mc:Fallback>
                <p:oleObj name="Equation" r:id="rId9" imgW="455904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5" y="2757488"/>
                        <a:ext cx="46482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7162800" y="2773363"/>
            <a:ext cx="304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的某邻域内存在 </a:t>
            </a:r>
            <a:r>
              <a:rPr lang="en-US" altLang="zh-CN" sz="2800">
                <a:solidFill>
                  <a:srgbClr val="FFFFFF"/>
                </a:solidFill>
              </a:rPr>
              <a:t>;</a:t>
            </a:r>
          </a:p>
        </p:txBody>
      </p:sp>
      <p:graphicFrame>
        <p:nvGraphicFramePr>
          <p:cNvPr id="68612" name="Object 1028"/>
          <p:cNvGraphicFramePr>
            <a:graphicFrameLocks noChangeAspect="1"/>
          </p:cNvGraphicFramePr>
          <p:nvPr/>
        </p:nvGraphicFramePr>
        <p:xfrm>
          <a:off x="2530476" y="3381375"/>
          <a:ext cx="478472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11" imgW="4698720" imgH="469800" progId="Equation.3">
                  <p:embed/>
                </p:oleObj>
              </mc:Choice>
              <mc:Fallback>
                <p:oleObj name="Equation" r:id="rId11" imgW="46987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6" y="3381375"/>
                        <a:ext cx="4784725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1029"/>
          <p:cNvGraphicFramePr>
            <a:graphicFrameLocks noChangeAspect="1"/>
          </p:cNvGraphicFramePr>
          <p:nvPr/>
        </p:nvGraphicFramePr>
        <p:xfrm>
          <a:off x="4568826" y="3973514"/>
          <a:ext cx="319722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13" imgW="3187440" imgH="520560" progId="Equation.3">
                  <p:embed/>
                </p:oleObj>
              </mc:Choice>
              <mc:Fallback>
                <p:oleObj name="Equation" r:id="rId13" imgW="318744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826" y="3973514"/>
                        <a:ext cx="3197225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9" name="Text Box 33"/>
          <p:cNvSpPr txBox="1">
            <a:spLocks noChangeArrowheads="1"/>
          </p:cNvSpPr>
          <p:nvPr/>
        </p:nvSpPr>
        <p:spPr bwMode="auto">
          <a:xfrm>
            <a:off x="7772400" y="3976688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时是无穷小量 </a:t>
            </a:r>
            <a:r>
              <a:rPr lang="en-US" altLang="zh-CN" sz="2800">
                <a:solidFill>
                  <a:srgbClr val="FFFFFF"/>
                </a:solidFill>
              </a:rPr>
              <a:t>;</a:t>
            </a:r>
          </a:p>
        </p:txBody>
      </p:sp>
      <p:graphicFrame>
        <p:nvGraphicFramePr>
          <p:cNvPr id="68614" name="Object 1030"/>
          <p:cNvGraphicFramePr>
            <a:graphicFrameLocks noChangeAspect="1"/>
          </p:cNvGraphicFramePr>
          <p:nvPr/>
        </p:nvGraphicFramePr>
        <p:xfrm>
          <a:off x="2530476" y="4648200"/>
          <a:ext cx="4691063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15" imgW="4749480" imgH="990360" progId="Equation.3">
                  <p:embed/>
                </p:oleObj>
              </mc:Choice>
              <mc:Fallback>
                <p:oleObj name="Equation" r:id="rId15" imgW="474948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6" y="4648200"/>
                        <a:ext cx="4691063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Object 1031"/>
          <p:cNvGraphicFramePr>
            <a:graphicFrameLocks noChangeAspect="1"/>
          </p:cNvGraphicFramePr>
          <p:nvPr/>
        </p:nvGraphicFramePr>
        <p:xfrm>
          <a:off x="4667250" y="5791200"/>
          <a:ext cx="32575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17" imgW="3187440" imgH="520560" progId="Equation.3">
                  <p:embed/>
                </p:oleObj>
              </mc:Choice>
              <mc:Fallback>
                <p:oleObj name="Equation" r:id="rId17" imgW="318744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0" y="5791200"/>
                        <a:ext cx="32575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13" name="Text Box 37"/>
          <p:cNvSpPr txBox="1">
            <a:spLocks noChangeArrowheads="1"/>
          </p:cNvSpPr>
          <p:nvPr/>
        </p:nvSpPr>
        <p:spPr bwMode="auto">
          <a:xfrm>
            <a:off x="7848600" y="5803901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时是无穷小量 </a:t>
            </a:r>
            <a:r>
              <a:rPr lang="en-US" altLang="zh-CN" sz="28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4614" name="Text Box 38"/>
          <p:cNvSpPr txBox="1">
            <a:spLocks noChangeArrowheads="1"/>
          </p:cNvSpPr>
          <p:nvPr/>
        </p:nvSpPr>
        <p:spPr bwMode="auto">
          <a:xfrm>
            <a:off x="2209800" y="1081088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FFFFFF"/>
                </a:solidFill>
              </a:rPr>
              <a:t>2.  </a:t>
            </a:r>
            <a:r>
              <a:rPr lang="zh-CN" altLang="en-US" sz="2800">
                <a:solidFill>
                  <a:srgbClr val="FFFFFF"/>
                </a:solidFill>
              </a:rPr>
              <a:t>选择题</a:t>
            </a:r>
          </a:p>
        </p:txBody>
      </p:sp>
      <p:graphicFrame>
        <p:nvGraphicFramePr>
          <p:cNvPr id="68616" name="Object 1032"/>
          <p:cNvGraphicFramePr>
            <a:graphicFrameLocks noChangeAspect="1"/>
          </p:cNvGraphicFramePr>
          <p:nvPr/>
        </p:nvGraphicFramePr>
        <p:xfrm>
          <a:off x="9512300" y="1676400"/>
          <a:ext cx="317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19" imgW="317160" imgH="304560" progId="Equation.3">
                  <p:embed/>
                </p:oleObj>
              </mc:Choice>
              <mc:Fallback>
                <p:oleObj name="Equation" r:id="rId19" imgW="3171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2300" y="1676400"/>
                        <a:ext cx="317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2487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4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autoUpdateAnimBg="0"/>
      <p:bldP spid="24580" grpId="0" build="p" autoUpdateAnimBg="0"/>
      <p:bldP spid="24593" grpId="0" build="p" autoUpdateAnimBg="0" advAuto="0"/>
      <p:bldP spid="24595" grpId="0" build="p" autoUpdateAnimBg="0" advAuto="0"/>
      <p:bldP spid="24605" grpId="0" build="p" autoUpdateAnimBg="0" advAuto="0"/>
      <p:bldP spid="24609" grpId="0" build="p" autoUpdateAnimBg="0" advAuto="0"/>
      <p:bldP spid="24613" grpId="0" build="p" autoUpdateAnimBg="0" advAuto="0"/>
      <p:bldP spid="24614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2133600" y="990601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00"/>
                </a:solidFill>
              </a:rPr>
              <a:t>答案</a:t>
            </a:r>
            <a:r>
              <a:rPr lang="en-US" altLang="zh-CN" sz="2800" b="1">
                <a:solidFill>
                  <a:srgbClr val="FFFF00"/>
                </a:solidFill>
              </a:rPr>
              <a:t>:</a:t>
            </a:r>
          </a:p>
        </p:txBody>
      </p:sp>
      <p:graphicFrame>
        <p:nvGraphicFramePr>
          <p:cNvPr id="33798" name="Object 6"/>
          <p:cNvGraphicFramePr>
            <a:graphicFrameLocks noChangeAspect="1"/>
          </p:cNvGraphicFramePr>
          <p:nvPr/>
        </p:nvGraphicFramePr>
        <p:xfrm>
          <a:off x="3657600" y="1143000"/>
          <a:ext cx="431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431640" imgH="393480" progId="Equation.3">
                  <p:embed/>
                </p:oleObj>
              </mc:Choice>
              <mc:Fallback>
                <p:oleObj name="Equation" r:id="rId3" imgW="431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143000"/>
                        <a:ext cx="431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9" name="Object 7"/>
          <p:cNvGraphicFramePr>
            <a:graphicFrameLocks noChangeAspect="1"/>
          </p:cNvGraphicFramePr>
          <p:nvPr/>
        </p:nvGraphicFramePr>
        <p:xfrm>
          <a:off x="4083050" y="914400"/>
          <a:ext cx="25019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2501640" imgH="1346040" progId="Equation.3">
                  <p:embed/>
                </p:oleObj>
              </mc:Choice>
              <mc:Fallback>
                <p:oleObj name="Equation" r:id="rId5" imgW="2501640" imgH="1346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914400"/>
                        <a:ext cx="2501900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8"/>
          <p:cNvGraphicFramePr>
            <a:graphicFrameLocks noChangeAspect="1"/>
          </p:cNvGraphicFramePr>
          <p:nvPr/>
        </p:nvGraphicFramePr>
        <p:xfrm>
          <a:off x="6635750" y="1189038"/>
          <a:ext cx="965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7" imgW="965160" imgH="317160" progId="Equation.3">
                  <p:embed/>
                </p:oleObj>
              </mc:Choice>
              <mc:Fallback>
                <p:oleObj name="Equation" r:id="rId7" imgW="9651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0" y="1189038"/>
                        <a:ext cx="965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2" name="Object 10"/>
          <p:cNvGraphicFramePr>
            <a:graphicFrameLocks noChangeAspect="1"/>
          </p:cNvGraphicFramePr>
          <p:nvPr/>
        </p:nvGraphicFramePr>
        <p:xfrm>
          <a:off x="3714750" y="2919413"/>
          <a:ext cx="45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9" imgW="457200" imgH="406080" progId="Equation.3">
                  <p:embed/>
                </p:oleObj>
              </mc:Choice>
              <mc:Fallback>
                <p:oleObj name="Equation" r:id="rId9" imgW="4572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2919413"/>
                        <a:ext cx="457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3" name="Object 11"/>
          <p:cNvGraphicFramePr>
            <a:graphicFrameLocks noChangeAspect="1"/>
          </p:cNvGraphicFramePr>
          <p:nvPr/>
        </p:nvGraphicFramePr>
        <p:xfrm>
          <a:off x="4203700" y="2692400"/>
          <a:ext cx="25019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11" imgW="2501640" imgH="1346040" progId="Equation.3">
                  <p:embed/>
                </p:oleObj>
              </mc:Choice>
              <mc:Fallback>
                <p:oleObj name="Equation" r:id="rId11" imgW="2501640" imgH="1346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2692400"/>
                        <a:ext cx="2501900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4" name="Object 12"/>
          <p:cNvGraphicFramePr>
            <a:graphicFrameLocks noChangeAspect="1"/>
          </p:cNvGraphicFramePr>
          <p:nvPr/>
        </p:nvGraphicFramePr>
        <p:xfrm>
          <a:off x="6781800" y="2971800"/>
          <a:ext cx="952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13" imgW="952200" imgH="317160" progId="Equation.3">
                  <p:embed/>
                </p:oleObj>
              </mc:Choice>
              <mc:Fallback>
                <p:oleObj name="Equation" r:id="rId13" imgW="9522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971800"/>
                        <a:ext cx="952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2133600" y="4038601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也可写作</a:t>
            </a:r>
            <a:r>
              <a:rPr lang="en-US" altLang="zh-CN" sz="280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2819400" y="4630739"/>
            <a:ext cx="662940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当 </a:t>
            </a:r>
            <a:r>
              <a:rPr lang="en-US" altLang="zh-CN" sz="2800" i="1">
                <a:solidFill>
                  <a:srgbClr val="FFFFFF"/>
                </a:solidFill>
              </a:rPr>
              <a:t>x = </a:t>
            </a:r>
            <a:r>
              <a:rPr lang="en-US" altLang="zh-CN" sz="2800">
                <a:solidFill>
                  <a:srgbClr val="FFFFFF"/>
                </a:solidFill>
              </a:rPr>
              <a:t>2</a:t>
            </a:r>
            <a:r>
              <a:rPr lang="en-US" altLang="zh-CN" sz="2800" i="1">
                <a:solidFill>
                  <a:srgbClr val="FFFFFF"/>
                </a:solidFill>
              </a:rPr>
              <a:t> , y =</a:t>
            </a:r>
            <a:r>
              <a:rPr lang="en-US" altLang="zh-CN" sz="2800">
                <a:solidFill>
                  <a:srgbClr val="FFFFFF"/>
                </a:solidFill>
              </a:rPr>
              <a:t>1 </a:t>
            </a:r>
            <a:r>
              <a:rPr lang="en-US" altLang="zh-CN" sz="2800" i="1">
                <a:solidFill>
                  <a:srgbClr val="FFFFFF"/>
                </a:solidFill>
              </a:rPr>
              <a:t>, </a:t>
            </a:r>
            <a:r>
              <a:rPr lang="en-US" altLang="zh-CN" sz="2800">
                <a:solidFill>
                  <a:srgbClr val="FFFFFF"/>
                </a:solidFill>
              </a:rPr>
              <a:t>△</a:t>
            </a:r>
            <a:r>
              <a:rPr lang="en-US" altLang="zh-CN" sz="2800" i="1">
                <a:solidFill>
                  <a:srgbClr val="FFFFFF"/>
                </a:solidFill>
              </a:rPr>
              <a:t>x = </a:t>
            </a:r>
            <a:r>
              <a:rPr lang="en-US" altLang="zh-CN" sz="2800">
                <a:solidFill>
                  <a:srgbClr val="FFFFFF"/>
                </a:solidFill>
              </a:rPr>
              <a:t>0.01</a:t>
            </a:r>
            <a:r>
              <a:rPr lang="en-US" altLang="zh-CN" sz="2800" i="1">
                <a:solidFill>
                  <a:srgbClr val="FFFFFF"/>
                </a:solidFill>
              </a:rPr>
              <a:t> , </a:t>
            </a:r>
            <a:r>
              <a:rPr lang="en-US" altLang="zh-CN" sz="2800">
                <a:solidFill>
                  <a:srgbClr val="FFFFFF"/>
                </a:solidFill>
              </a:rPr>
              <a:t>△</a:t>
            </a:r>
            <a:r>
              <a:rPr lang="en-US" altLang="zh-CN" sz="2800" i="1">
                <a:solidFill>
                  <a:srgbClr val="FFFFFF"/>
                </a:solidFill>
              </a:rPr>
              <a:t>y = </a:t>
            </a:r>
            <a:r>
              <a:rPr lang="en-US" altLang="zh-CN" sz="2800">
                <a:solidFill>
                  <a:srgbClr val="FFFFFF"/>
                </a:solidFill>
              </a:rPr>
              <a:t>0.03</a:t>
            </a:r>
            <a:r>
              <a:rPr lang="en-US" altLang="zh-CN" sz="2800" i="1">
                <a:solidFill>
                  <a:srgbClr val="FFFFFF"/>
                </a:solidFill>
              </a:rPr>
              <a:t> </a:t>
            </a:r>
            <a:r>
              <a:rPr lang="zh-CN" altLang="en-US" sz="2800">
                <a:solidFill>
                  <a:srgbClr val="FFFFFF"/>
                </a:solidFill>
              </a:rPr>
              <a:t>时</a:t>
            </a:r>
          </a:p>
          <a:p>
            <a:pPr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             △</a:t>
            </a:r>
            <a:r>
              <a:rPr lang="en-US" altLang="zh-CN" sz="2800" i="1">
                <a:solidFill>
                  <a:srgbClr val="FFFFFF"/>
                </a:solidFill>
              </a:rPr>
              <a:t>z = </a:t>
            </a:r>
            <a:r>
              <a:rPr lang="en-US" altLang="zh-CN" sz="2800">
                <a:solidFill>
                  <a:srgbClr val="FFFFFF"/>
                </a:solidFill>
              </a:rPr>
              <a:t>0.02</a:t>
            </a:r>
            <a:r>
              <a:rPr lang="en-US" altLang="zh-CN" sz="2800" i="1">
                <a:solidFill>
                  <a:srgbClr val="FFFFFF"/>
                </a:solidFill>
              </a:rPr>
              <a:t> ,      </a:t>
            </a:r>
            <a:r>
              <a:rPr lang="en-US" altLang="zh-CN" sz="2800">
                <a:solidFill>
                  <a:srgbClr val="FFFFFF"/>
                </a:solidFill>
              </a:rPr>
              <a:t>d </a:t>
            </a:r>
            <a:r>
              <a:rPr lang="en-US" altLang="zh-CN" sz="2800" i="1">
                <a:solidFill>
                  <a:srgbClr val="FFFFFF"/>
                </a:solidFill>
              </a:rPr>
              <a:t>z = </a:t>
            </a:r>
            <a:r>
              <a:rPr lang="en-US" altLang="zh-CN" sz="2800">
                <a:solidFill>
                  <a:srgbClr val="FFFFFF"/>
                </a:solidFill>
              </a:rPr>
              <a:t>0.03</a:t>
            </a:r>
            <a:r>
              <a:rPr lang="en-US" altLang="zh-CN" sz="2800" i="1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0491" name="Rectangle 15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2286000" cy="609600"/>
          </a:xfrm>
        </p:spPr>
        <p:txBody>
          <a:bodyPr/>
          <a:lstStyle/>
          <a:p>
            <a:pPr algn="l" eaLnBrk="1" hangingPunct="1"/>
            <a:r>
              <a:rPr lang="en-US" altLang="zh-CN" sz="2800">
                <a:solidFill>
                  <a:schemeClr val="tx1"/>
                </a:solidFill>
                <a:ea typeface="仿宋_GB2312" pitchFamily="49" charset="-122"/>
              </a:rPr>
              <a:t>3.  P129  </a:t>
            </a:r>
            <a:r>
              <a:rPr lang="zh-CN" altLang="en-US" sz="2800">
                <a:solidFill>
                  <a:schemeClr val="tx1"/>
                </a:solidFill>
                <a:ea typeface="仿宋_GB2312" pitchFamily="49" charset="-122"/>
              </a:rPr>
              <a:t>题 </a:t>
            </a:r>
            <a:r>
              <a:rPr lang="en-US" altLang="zh-CN" sz="2800">
                <a:solidFill>
                  <a:schemeClr val="tx1"/>
                </a:solidFill>
                <a:ea typeface="仿宋_GB2312" pitchFamily="49" charset="-12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004201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autoUpdateAnimBg="0"/>
      <p:bldP spid="33805" grpId="0" build="p" autoUpdateAnimBg="0"/>
      <p:bldP spid="33806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011364" y="4721226"/>
          <a:ext cx="819943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4" imgW="8051760" imgH="571320" progId="Equation.3">
                  <p:embed/>
                </p:oleObj>
              </mc:Choice>
              <mc:Fallback>
                <p:oleObj name="Equation" r:id="rId4" imgW="805176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4" y="4721226"/>
                        <a:ext cx="8199437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Rectangle 3"/>
          <p:cNvSpPr>
            <a:spLocks noGrp="1" noChangeArrowheads="1"/>
          </p:cNvSpPr>
          <p:nvPr>
            <p:ph type="title"/>
          </p:nvPr>
        </p:nvSpPr>
        <p:spPr>
          <a:xfrm>
            <a:off x="2133600" y="609600"/>
            <a:ext cx="1060450" cy="5334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ea typeface="楷体_GB2312" pitchFamily="49" charset="-122"/>
              </a:rPr>
              <a:t>4.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设</a:t>
            </a:r>
          </a:p>
        </p:txBody>
      </p:sp>
      <p:graphicFrame>
        <p:nvGraphicFramePr>
          <p:cNvPr id="21507" name="Object 4"/>
          <p:cNvGraphicFramePr>
            <a:graphicFrameLocks noChangeAspect="1"/>
          </p:cNvGraphicFramePr>
          <p:nvPr/>
        </p:nvGraphicFramePr>
        <p:xfrm>
          <a:off x="2971801" y="427038"/>
          <a:ext cx="5624513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6" imgW="5524200" imgH="927000" progId="Equation.3">
                  <p:embed/>
                </p:oleObj>
              </mc:Choice>
              <mc:Fallback>
                <p:oleObj name="Equation" r:id="rId6" imgW="55242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1" y="427038"/>
                        <a:ext cx="5624513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6"/>
          <p:cNvGraphicFramePr>
            <a:graphicFrameLocks noChangeAspect="1"/>
          </p:cNvGraphicFramePr>
          <p:nvPr/>
        </p:nvGraphicFramePr>
        <p:xfrm>
          <a:off x="8610601" y="533401"/>
          <a:ext cx="1966913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8" imgW="1930320" imgH="571320" progId="Equation.3">
                  <p:embed/>
                </p:oleObj>
              </mc:Choice>
              <mc:Fallback>
                <p:oleObj name="Equation" r:id="rId8" imgW="193032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1" y="533401"/>
                        <a:ext cx="1966913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2133600" y="1571626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00"/>
                </a:solidFill>
              </a:rPr>
              <a:t>解</a:t>
            </a:r>
            <a:r>
              <a:rPr lang="en-US" altLang="zh-CN" sz="2800" b="1">
                <a:solidFill>
                  <a:srgbClr val="FFFF00"/>
                </a:solidFill>
              </a:rPr>
              <a:t>: </a:t>
            </a:r>
          </a:p>
        </p:txBody>
      </p:sp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2947988" y="1419226"/>
          <a:ext cx="3376612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10" imgW="3314520" imgH="850680" progId="Equation.3">
                  <p:embed/>
                </p:oleObj>
              </mc:Choice>
              <mc:Fallback>
                <p:oleObj name="Equation" r:id="rId10" imgW="331452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1419226"/>
                        <a:ext cx="3376612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9"/>
          <p:cNvGraphicFramePr>
            <a:graphicFrameLocks noChangeAspect="1"/>
          </p:cNvGraphicFramePr>
          <p:nvPr/>
        </p:nvGraphicFramePr>
        <p:xfrm>
          <a:off x="2909889" y="2362201"/>
          <a:ext cx="4852987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12" imgW="4762440" imgH="901440" progId="Equation.3">
                  <p:embed/>
                </p:oleObj>
              </mc:Choice>
              <mc:Fallback>
                <p:oleObj name="Equation" r:id="rId12" imgW="476244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889" y="2362201"/>
                        <a:ext cx="4852987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8" name="Object 10"/>
          <p:cNvGraphicFramePr>
            <a:graphicFrameLocks noChangeAspect="1"/>
          </p:cNvGraphicFramePr>
          <p:nvPr/>
        </p:nvGraphicFramePr>
        <p:xfrm>
          <a:off x="7848601" y="2362201"/>
          <a:ext cx="54292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14" imgW="533160" imgH="850680" progId="Equation.3">
                  <p:embed/>
                </p:oleObj>
              </mc:Choice>
              <mc:Fallback>
                <p:oleObj name="Equation" r:id="rId14" imgW="53316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1" y="2362201"/>
                        <a:ext cx="542925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2133600" y="3398838"/>
            <a:ext cx="441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利用轮换对称性 </a:t>
            </a:r>
            <a:r>
              <a:rPr lang="en-US" altLang="zh-CN" sz="2800">
                <a:solidFill>
                  <a:srgbClr val="FFFFFF"/>
                </a:solidFill>
              </a:rPr>
              <a:t>, </a:t>
            </a:r>
            <a:r>
              <a:rPr lang="zh-CN" altLang="en-US" sz="2800">
                <a:solidFill>
                  <a:srgbClr val="FFFFFF"/>
                </a:solidFill>
              </a:rPr>
              <a:t>可得</a:t>
            </a:r>
          </a:p>
        </p:txBody>
      </p:sp>
      <p:graphicFrame>
        <p:nvGraphicFramePr>
          <p:cNvPr id="43020" name="Object 12"/>
          <p:cNvGraphicFramePr>
            <a:graphicFrameLocks noChangeAspect="1"/>
          </p:cNvGraphicFramePr>
          <p:nvPr/>
        </p:nvGraphicFramePr>
        <p:xfrm>
          <a:off x="3689350" y="3779838"/>
          <a:ext cx="37782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16" imgW="3708360" imgH="850680" progId="Equation.3">
                  <p:embed/>
                </p:oleObj>
              </mc:Choice>
              <mc:Fallback>
                <p:oleObj name="Equation" r:id="rId16" imgW="370836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3779838"/>
                        <a:ext cx="3778250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1" name="Object 13"/>
          <p:cNvGraphicFramePr>
            <a:graphicFrameLocks noChangeAspect="1"/>
          </p:cNvGraphicFramePr>
          <p:nvPr/>
        </p:nvGraphicFramePr>
        <p:xfrm>
          <a:off x="3719514" y="5380038"/>
          <a:ext cx="2833687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18" imgW="2781000" imgH="850680" progId="Equation.3">
                  <p:embed/>
                </p:oleObj>
              </mc:Choice>
              <mc:Fallback>
                <p:oleObj name="Equation" r:id="rId18" imgW="278100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514" y="5380038"/>
                        <a:ext cx="2833687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2" name="Text Box 14"/>
          <p:cNvSpPr txBox="1">
            <a:spLocks noChangeArrowheads="1"/>
          </p:cNvSpPr>
          <p:nvPr/>
        </p:nvSpPr>
        <p:spPr bwMode="auto">
          <a:xfrm>
            <a:off x="7772400" y="1447800"/>
            <a:ext cx="2743200" cy="895350"/>
          </a:xfrm>
          <a:prstGeom prst="rect">
            <a:avLst/>
          </a:prstGeom>
          <a:solidFill>
            <a:srgbClr val="0033CC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</a:rPr>
              <a:t>注意</a:t>
            </a:r>
            <a:r>
              <a:rPr lang="en-US" altLang="zh-CN" sz="2400" b="1">
                <a:solidFill>
                  <a:srgbClr val="FFFF00"/>
                </a:solidFill>
              </a:rPr>
              <a:t>: </a:t>
            </a:r>
            <a:r>
              <a:rPr lang="en-US" altLang="zh-CN" sz="2400" i="1">
                <a:solidFill>
                  <a:srgbClr val="FFFFFF"/>
                </a:solidFill>
              </a:rPr>
              <a:t>x</a:t>
            </a:r>
            <a:r>
              <a:rPr lang="en-US" altLang="zh-CN" sz="2400">
                <a:solidFill>
                  <a:srgbClr val="FFFFFF"/>
                </a:solidFill>
              </a:rPr>
              <a:t> , </a:t>
            </a:r>
            <a:r>
              <a:rPr lang="en-US" altLang="zh-CN" sz="2400" i="1">
                <a:solidFill>
                  <a:srgbClr val="FFFFFF"/>
                </a:solidFill>
              </a:rPr>
              <a:t>y</a:t>
            </a:r>
            <a:r>
              <a:rPr lang="en-US" altLang="zh-CN" sz="2400">
                <a:solidFill>
                  <a:srgbClr val="FFFFFF"/>
                </a:solidFill>
              </a:rPr>
              <a:t> , </a:t>
            </a:r>
            <a:r>
              <a:rPr lang="en-US" altLang="zh-CN" sz="2400" i="1">
                <a:solidFill>
                  <a:srgbClr val="FFFFFF"/>
                </a:solidFill>
              </a:rPr>
              <a:t>z</a:t>
            </a:r>
            <a:r>
              <a:rPr lang="en-US" altLang="zh-CN" sz="2400" b="1">
                <a:solidFill>
                  <a:srgbClr val="FFFF00"/>
                </a:solidFill>
              </a:rPr>
              <a:t> </a:t>
            </a:r>
            <a:r>
              <a:rPr lang="zh-CN" altLang="en-US" sz="2400">
                <a:solidFill>
                  <a:srgbClr val="FFFFFF"/>
                </a:solidFill>
              </a:rPr>
              <a:t>具有</a:t>
            </a:r>
          </a:p>
          <a:p>
            <a:pPr fontAlgn="base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</a:rPr>
              <a:t>          轮换对称性</a:t>
            </a:r>
            <a:r>
              <a:rPr lang="zh-CN" altLang="en-US" sz="2800" b="1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525617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5" grpId="0" autoUpdateAnimBg="0"/>
      <p:bldP spid="43019" grpId="0" autoUpdateAnimBg="0"/>
      <p:bldP spid="43022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1024"/>
          <p:cNvGraphicFramePr>
            <a:graphicFrameLocks noChangeAspect="1"/>
          </p:cNvGraphicFramePr>
          <p:nvPr/>
        </p:nvGraphicFramePr>
        <p:xfrm>
          <a:off x="3581401" y="304800"/>
          <a:ext cx="34004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3" imgW="3403440" imgH="927000" progId="Equation.3">
                  <p:embed/>
                </p:oleObj>
              </mc:Choice>
              <mc:Fallback>
                <p:oleObj name="Equation" r:id="rId3" imgW="340344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1" y="304800"/>
                        <a:ext cx="340042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438400" y="1500188"/>
            <a:ext cx="12525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00"/>
                </a:solidFill>
                <a:ea typeface="仿宋_GB2312" pitchFamily="49" charset="-122"/>
              </a:rPr>
              <a:t>答案</a:t>
            </a:r>
            <a:r>
              <a:rPr lang="en-US" altLang="zh-CN" sz="2800" b="1">
                <a:solidFill>
                  <a:srgbClr val="FFFF00"/>
                </a:solidFill>
                <a:ea typeface="仿宋_GB2312" pitchFamily="49" charset="-122"/>
              </a:rPr>
              <a:t>:</a:t>
            </a:r>
            <a:r>
              <a:rPr lang="en-US" altLang="zh-CN" sz="2800">
                <a:solidFill>
                  <a:srgbClr val="FFFFFF"/>
                </a:solidFill>
                <a:ea typeface="仿宋_GB2312" pitchFamily="49" charset="-122"/>
              </a:rPr>
              <a:t>   </a:t>
            </a:r>
          </a:p>
        </p:txBody>
      </p:sp>
      <p:graphicFrame>
        <p:nvGraphicFramePr>
          <p:cNvPr id="69633" name="Object 1025"/>
          <p:cNvGraphicFramePr>
            <a:graphicFrameLocks noChangeAspect="1"/>
          </p:cNvGraphicFramePr>
          <p:nvPr/>
        </p:nvGraphicFramePr>
        <p:xfrm>
          <a:off x="3614738" y="1371600"/>
          <a:ext cx="2754312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5" imgW="2755800" imgH="952200" progId="Equation.3">
                  <p:embed/>
                </p:oleObj>
              </mc:Choice>
              <mc:Fallback>
                <p:oleObj name="Equation" r:id="rId5" imgW="275580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738" y="1371600"/>
                        <a:ext cx="2754312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2590800" y="3276600"/>
            <a:ext cx="57150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FFFF00"/>
                </a:solidFill>
                <a:latin typeface="楷体_GB2312" pitchFamily="49" charset="-122"/>
              </a:rPr>
              <a:t>作业  </a:t>
            </a:r>
          </a:p>
          <a:p>
            <a:pPr algn="ctr" font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FFFFFF"/>
                </a:solidFill>
                <a:ea typeface="仿宋_GB2312" pitchFamily="49" charset="-122"/>
              </a:rPr>
              <a:t>  </a:t>
            </a:r>
            <a:r>
              <a:rPr lang="en-US" altLang="zh-CN" sz="3200">
                <a:solidFill>
                  <a:srgbClr val="FFFFFF"/>
                </a:solidFill>
                <a:ea typeface="仿宋_GB2312" pitchFamily="49" charset="-122"/>
              </a:rPr>
              <a:t>P77   1</a:t>
            </a:r>
          </a:p>
        </p:txBody>
      </p:sp>
      <p:sp>
        <p:nvSpPr>
          <p:cNvPr id="22534" name="Rectangle 17"/>
          <p:cNvSpPr>
            <a:spLocks noGrp="1" noChangeArrowheads="1"/>
          </p:cNvSpPr>
          <p:nvPr>
            <p:ph type="title" idx="4294967295"/>
          </p:nvPr>
        </p:nvSpPr>
        <p:spPr>
          <a:xfrm>
            <a:off x="2216150" y="457200"/>
            <a:ext cx="1365250" cy="5334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ea typeface="楷体_GB2312" pitchFamily="49" charset="-122"/>
              </a:rPr>
              <a:t>5.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已知</a:t>
            </a:r>
          </a:p>
        </p:txBody>
      </p:sp>
      <p:pic>
        <p:nvPicPr>
          <p:cNvPr id="22535" name="Picture 19" descr="F:\My Documents\数学资源库\机动.jpg">
            <a:hlinkClick r:id="rId7" action="ppaction://hlinkpres?slideindex=1&amp;slidetitle=第四节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376989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Text Box 20"/>
          <p:cNvSpPr txBox="1">
            <a:spLocks noChangeArrowheads="1"/>
          </p:cNvSpPr>
          <p:nvPr/>
        </p:nvSpPr>
        <p:spPr bwMode="auto">
          <a:xfrm>
            <a:off x="7537450" y="6600826"/>
            <a:ext cx="692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</a:rPr>
              <a:t>第四节  </a:t>
            </a:r>
          </a:p>
        </p:txBody>
      </p:sp>
    </p:spTree>
    <p:extLst>
      <p:ext uri="{BB962C8B-B14F-4D97-AF65-F5344CB8AC3E}">
        <p14:creationId xmlns:p14="http://schemas.microsoft.com/office/powerpoint/2010/main" val="35326289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utoUpdateAnimBg="0"/>
      <p:bldP spid="26640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3908426" y="2768601"/>
            <a:ext cx="2644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在点 </a:t>
            </a:r>
            <a:r>
              <a:rPr lang="en-US" altLang="zh-CN" sz="2800">
                <a:solidFill>
                  <a:srgbClr val="FFFFFF"/>
                </a:solidFill>
              </a:rPr>
              <a:t>(0,0) </a:t>
            </a:r>
            <a:r>
              <a:rPr lang="zh-CN" altLang="en-US" sz="2800">
                <a:solidFill>
                  <a:srgbClr val="FFFFFF"/>
                </a:solidFill>
              </a:rPr>
              <a:t>可微 </a:t>
            </a:r>
            <a:r>
              <a:rPr lang="en-US" altLang="zh-CN" sz="28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3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2200" y="381000"/>
            <a:ext cx="1524000" cy="457200"/>
          </a:xfrm>
        </p:spPr>
        <p:txBody>
          <a:bodyPr/>
          <a:lstStyle/>
          <a:p>
            <a:pPr algn="l" eaLnBrk="1" hangingPunct="1"/>
            <a:r>
              <a:rPr lang="zh-CN" altLang="en-US" sz="3200" b="1">
                <a:solidFill>
                  <a:srgbClr val="FFFF00"/>
                </a:solidFill>
                <a:ea typeface="楷体_GB2312" pitchFamily="49" charset="-122"/>
              </a:rPr>
              <a:t>备用题</a:t>
            </a:r>
            <a:endParaRPr lang="zh-CN" altLang="en-US" sz="320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800226" y="2197101"/>
            <a:ext cx="4689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在点 </a:t>
            </a:r>
            <a:r>
              <a:rPr lang="en-US" altLang="zh-CN" sz="2800">
                <a:solidFill>
                  <a:srgbClr val="FFFFFF"/>
                </a:solidFill>
              </a:rPr>
              <a:t>(0,0) </a:t>
            </a:r>
            <a:r>
              <a:rPr lang="zh-CN" altLang="en-US" sz="2800">
                <a:solidFill>
                  <a:srgbClr val="FFFFFF"/>
                </a:solidFill>
              </a:rPr>
              <a:t>连续且偏导数存在</a:t>
            </a:r>
            <a:r>
              <a:rPr lang="en-US" altLang="zh-CN" sz="2800">
                <a:solidFill>
                  <a:srgbClr val="FFFFFF"/>
                </a:solidFill>
              </a:rPr>
              <a:t>,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1822450" y="2770188"/>
            <a:ext cx="62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续</a:t>
            </a:r>
            <a:r>
              <a:rPr lang="en-US" altLang="zh-CN" sz="2800">
                <a:solidFill>
                  <a:srgbClr val="FFFFFF"/>
                </a:solidFill>
              </a:rPr>
              <a:t>,</a:t>
            </a:r>
          </a:p>
        </p:txBody>
      </p:sp>
      <p:graphicFrame>
        <p:nvGraphicFramePr>
          <p:cNvPr id="45066" name="Object 10"/>
          <p:cNvGraphicFramePr>
            <a:graphicFrameLocks noChangeAspect="1"/>
          </p:cNvGraphicFramePr>
          <p:nvPr/>
        </p:nvGraphicFramePr>
        <p:xfrm>
          <a:off x="2514600" y="2870200"/>
          <a:ext cx="1435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3" imgW="1434960" imgH="406080" progId="Equation.3">
                  <p:embed/>
                </p:oleObj>
              </mc:Choice>
              <mc:Fallback>
                <p:oleObj name="Equation" r:id="rId3" imgW="14349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870200"/>
                        <a:ext cx="1435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14"/>
          <p:cNvGraphicFramePr>
            <a:graphicFrameLocks noChangeAspect="1"/>
          </p:cNvGraphicFramePr>
          <p:nvPr/>
        </p:nvGraphicFramePr>
        <p:xfrm>
          <a:off x="4121150" y="1244600"/>
          <a:ext cx="1371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5" imgW="1371600" imgH="406080" progId="Equation.3">
                  <p:embed/>
                </p:oleObj>
              </mc:Choice>
              <mc:Fallback>
                <p:oleObj name="Equation" r:id="rId5" imgW="13716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150" y="1244600"/>
                        <a:ext cx="1371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15"/>
          <p:cNvGraphicFramePr>
            <a:graphicFrameLocks noChangeAspect="1"/>
          </p:cNvGraphicFramePr>
          <p:nvPr/>
        </p:nvGraphicFramePr>
        <p:xfrm>
          <a:off x="5791201" y="531813"/>
          <a:ext cx="454501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7" imgW="4546440" imgH="1002960" progId="Equation.3">
                  <p:embed/>
                </p:oleObj>
              </mc:Choice>
              <mc:Fallback>
                <p:oleObj name="Equation" r:id="rId7" imgW="4546440" imgH="1002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1" y="531813"/>
                        <a:ext cx="4545013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16"/>
          <p:cNvGraphicFramePr>
            <a:graphicFrameLocks noChangeAspect="1"/>
          </p:cNvGraphicFramePr>
          <p:nvPr/>
        </p:nvGraphicFramePr>
        <p:xfrm>
          <a:off x="6529388" y="1651000"/>
          <a:ext cx="38338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9" imgW="3835080" imgH="406080" progId="Equation.3">
                  <p:embed/>
                </p:oleObj>
              </mc:Choice>
              <mc:Fallback>
                <p:oleObj name="Equation" r:id="rId9" imgW="38350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388" y="1651000"/>
                        <a:ext cx="38338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6" name="AutoShape 17"/>
          <p:cNvSpPr>
            <a:spLocks/>
          </p:cNvSpPr>
          <p:nvPr/>
        </p:nvSpPr>
        <p:spPr bwMode="auto">
          <a:xfrm>
            <a:off x="5568950" y="812800"/>
            <a:ext cx="152400" cy="1219200"/>
          </a:xfrm>
          <a:prstGeom prst="leftBrace">
            <a:avLst>
              <a:gd name="adj1" fmla="val 66667"/>
              <a:gd name="adj2" fmla="val 50000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075" name="Text Box 19"/>
          <p:cNvSpPr txBox="1">
            <a:spLocks noChangeArrowheads="1"/>
          </p:cNvSpPr>
          <p:nvPr/>
        </p:nvSpPr>
        <p:spPr bwMode="auto">
          <a:xfrm>
            <a:off x="2238376" y="3511551"/>
            <a:ext cx="1190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00"/>
                </a:solidFill>
              </a:rPr>
              <a:t>证</a:t>
            </a:r>
            <a:r>
              <a:rPr lang="en-US" altLang="zh-CN" sz="2800" b="1">
                <a:solidFill>
                  <a:srgbClr val="FFFF00"/>
                </a:solidFill>
              </a:rPr>
              <a:t>:</a:t>
            </a:r>
            <a:r>
              <a:rPr lang="en-US" altLang="zh-CN" sz="2800">
                <a:solidFill>
                  <a:srgbClr val="FFFF00"/>
                </a:solidFill>
              </a:rPr>
              <a:t> 1)</a:t>
            </a:r>
          </a:p>
        </p:txBody>
      </p:sp>
      <p:sp>
        <p:nvSpPr>
          <p:cNvPr id="45076" name="Text Box 20"/>
          <p:cNvSpPr txBox="1">
            <a:spLocks noChangeArrowheads="1"/>
          </p:cNvSpPr>
          <p:nvPr/>
        </p:nvSpPr>
        <p:spPr bwMode="auto">
          <a:xfrm>
            <a:off x="3276600" y="3505201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因</a:t>
            </a:r>
          </a:p>
        </p:txBody>
      </p:sp>
      <p:graphicFrame>
        <p:nvGraphicFramePr>
          <p:cNvPr id="45080" name="Object 24"/>
          <p:cNvGraphicFramePr>
            <a:graphicFrameLocks noChangeAspect="1"/>
          </p:cNvGraphicFramePr>
          <p:nvPr/>
        </p:nvGraphicFramePr>
        <p:xfrm>
          <a:off x="4038601" y="3352800"/>
          <a:ext cx="26019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11" imgW="2603160" imgH="1015920" progId="Equation.3">
                  <p:embed/>
                </p:oleObj>
              </mc:Choice>
              <mc:Fallback>
                <p:oleObj name="Equation" r:id="rId11" imgW="2603160" imgH="1015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1" y="3352800"/>
                        <a:ext cx="2601913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81" name="Object 25"/>
          <p:cNvGraphicFramePr>
            <a:graphicFrameLocks noChangeAspect="1"/>
          </p:cNvGraphicFramePr>
          <p:nvPr/>
        </p:nvGraphicFramePr>
        <p:xfrm>
          <a:off x="4038601" y="4660900"/>
          <a:ext cx="2271713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13" imgW="2273040" imgH="977760" progId="Equation.3">
                  <p:embed/>
                </p:oleObj>
              </mc:Choice>
              <mc:Fallback>
                <p:oleObj name="Equation" r:id="rId13" imgW="227304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1" y="4660900"/>
                        <a:ext cx="2271713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83" name="Object 27"/>
          <p:cNvGraphicFramePr>
            <a:graphicFrameLocks noChangeAspect="1"/>
          </p:cNvGraphicFramePr>
          <p:nvPr/>
        </p:nvGraphicFramePr>
        <p:xfrm>
          <a:off x="6400800" y="4699000"/>
          <a:ext cx="1295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15" imgW="1295280" imgH="406080" progId="Equation.3">
                  <p:embed/>
                </p:oleObj>
              </mc:Choice>
              <mc:Fallback>
                <p:oleObj name="Equation" r:id="rId15" imgW="12952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699000"/>
                        <a:ext cx="1295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85" name="Text Box 29"/>
          <p:cNvSpPr txBox="1">
            <a:spLocks noChangeArrowheads="1"/>
          </p:cNvSpPr>
          <p:nvPr/>
        </p:nvSpPr>
        <p:spPr bwMode="auto">
          <a:xfrm>
            <a:off x="2286000" y="5729288"/>
            <a:ext cx="3898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故函数在点 </a:t>
            </a:r>
            <a:r>
              <a:rPr lang="en-US" altLang="zh-CN" sz="2800">
                <a:solidFill>
                  <a:srgbClr val="FFFFFF"/>
                </a:solidFill>
              </a:rPr>
              <a:t>(0, 0) </a:t>
            </a:r>
            <a:r>
              <a:rPr lang="zh-CN" altLang="en-US" sz="2800">
                <a:solidFill>
                  <a:srgbClr val="FFFFFF"/>
                </a:solidFill>
              </a:rPr>
              <a:t>连续 </a:t>
            </a:r>
            <a:r>
              <a:rPr lang="en-US" altLang="zh-CN" sz="2800">
                <a:solidFill>
                  <a:srgbClr val="FFFFFF"/>
                </a:solidFill>
              </a:rPr>
              <a:t>; </a:t>
            </a: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6511926" y="2209801"/>
            <a:ext cx="3978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但偏导数在点 </a:t>
            </a:r>
            <a:r>
              <a:rPr lang="en-US" altLang="zh-CN" sz="2800">
                <a:solidFill>
                  <a:srgbClr val="FFFFFF"/>
                </a:solidFill>
              </a:rPr>
              <a:t>(0,0) </a:t>
            </a:r>
            <a:r>
              <a:rPr lang="zh-CN" altLang="en-US" sz="2800">
                <a:solidFill>
                  <a:srgbClr val="FFFFFF"/>
                </a:solidFill>
              </a:rPr>
              <a:t>不连 </a:t>
            </a:r>
          </a:p>
        </p:txBody>
      </p:sp>
      <p:sp>
        <p:nvSpPr>
          <p:cNvPr id="23571" name="Rectangle 43"/>
          <p:cNvSpPr>
            <a:spLocks noChangeArrowheads="1"/>
          </p:cNvSpPr>
          <p:nvPr/>
        </p:nvSpPr>
        <p:spPr bwMode="auto">
          <a:xfrm>
            <a:off x="2330450" y="1219200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FFFF00"/>
                </a:solidFill>
              </a:rPr>
              <a:t> </a:t>
            </a:r>
            <a:r>
              <a:rPr lang="zh-CN" altLang="en-US" sz="2800">
                <a:solidFill>
                  <a:srgbClr val="FFFFFF"/>
                </a:solidFill>
              </a:rPr>
              <a:t>证明函数</a:t>
            </a:r>
          </a:p>
        </p:txBody>
      </p:sp>
      <p:graphicFrame>
        <p:nvGraphicFramePr>
          <p:cNvPr id="45100" name="Object 44"/>
          <p:cNvGraphicFramePr>
            <a:graphicFrameLocks noChangeAspect="1"/>
          </p:cNvGraphicFramePr>
          <p:nvPr/>
        </p:nvGraphicFramePr>
        <p:xfrm>
          <a:off x="6718300" y="3568700"/>
          <a:ext cx="901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17" imgW="901440" imgH="469800" progId="Equation.3">
                  <p:embed/>
                </p:oleObj>
              </mc:Choice>
              <mc:Fallback>
                <p:oleObj name="Equation" r:id="rId17" imgW="90144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300" y="3568700"/>
                        <a:ext cx="9017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02" name="Text Box 46"/>
          <p:cNvSpPr txBox="1">
            <a:spLocks noChangeArrowheads="1"/>
          </p:cNvSpPr>
          <p:nvPr/>
        </p:nvSpPr>
        <p:spPr bwMode="auto">
          <a:xfrm>
            <a:off x="2286000" y="4616451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所以</a:t>
            </a:r>
          </a:p>
        </p:txBody>
      </p:sp>
    </p:spTree>
    <p:extLst>
      <p:ext uri="{BB962C8B-B14F-4D97-AF65-F5344CB8AC3E}">
        <p14:creationId xmlns:p14="http://schemas.microsoft.com/office/powerpoint/2010/main" val="124044474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5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8" grpId="0" build="p" autoUpdateAnimBg="0" advAuto="0"/>
      <p:bldP spid="45061" grpId="0" build="p" autoUpdateAnimBg="0"/>
      <p:bldP spid="45064" grpId="0" build="p" autoUpdateAnimBg="0" advAuto="0"/>
      <p:bldP spid="45075" grpId="0" autoUpdateAnimBg="0"/>
      <p:bldP spid="45076" grpId="0" autoUpdateAnimBg="0"/>
      <p:bldP spid="45085" grpId="0" build="p" autoUpdateAnimBg="0"/>
      <p:bldP spid="45090" grpId="0" build="p" autoUpdateAnimBg="0"/>
      <p:bldP spid="45102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8" name="Group 61"/>
          <p:cNvGrpSpPr>
            <a:grpSpLocks/>
          </p:cNvGrpSpPr>
          <p:nvPr/>
        </p:nvGrpSpPr>
        <p:grpSpPr bwMode="auto">
          <a:xfrm>
            <a:off x="2971800" y="4495800"/>
            <a:ext cx="6242050" cy="1531938"/>
            <a:chOff x="1507" y="139"/>
            <a:chExt cx="3932" cy="965"/>
          </a:xfrm>
        </p:grpSpPr>
        <p:graphicFrame>
          <p:nvGraphicFramePr>
            <p:cNvPr id="24595" name="Object 57"/>
            <p:cNvGraphicFramePr>
              <a:graphicFrameLocks noChangeAspect="1"/>
            </p:cNvGraphicFramePr>
            <p:nvPr/>
          </p:nvGraphicFramePr>
          <p:xfrm>
            <a:off x="1507" y="592"/>
            <a:ext cx="86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6" name="Equation" r:id="rId3" imgW="1371600" imgH="406080" progId="Equation.3">
                    <p:embed/>
                  </p:oleObj>
                </mc:Choice>
                <mc:Fallback>
                  <p:oleObj name="Equation" r:id="rId3" imgW="1371600" imgH="406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7" y="592"/>
                          <a:ext cx="86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6" name="Object 58"/>
            <p:cNvGraphicFramePr>
              <a:graphicFrameLocks noChangeAspect="1"/>
            </p:cNvGraphicFramePr>
            <p:nvPr/>
          </p:nvGraphicFramePr>
          <p:xfrm>
            <a:off x="2597" y="139"/>
            <a:ext cx="2839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7" name="Equation" r:id="rId5" imgW="4508280" imgH="1015920" progId="Equation.3">
                    <p:embed/>
                  </p:oleObj>
                </mc:Choice>
                <mc:Fallback>
                  <p:oleObj name="Equation" r:id="rId5" imgW="4508280" imgH="1015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7" y="139"/>
                          <a:ext cx="2839" cy="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7" name="Object 59"/>
            <p:cNvGraphicFramePr>
              <a:graphicFrameLocks noChangeAspect="1"/>
            </p:cNvGraphicFramePr>
            <p:nvPr/>
          </p:nvGraphicFramePr>
          <p:xfrm>
            <a:off x="3024" y="848"/>
            <a:ext cx="2415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8" name="Equation" r:id="rId7" imgW="3835080" imgH="406080" progId="Equation.3">
                    <p:embed/>
                  </p:oleObj>
                </mc:Choice>
                <mc:Fallback>
                  <p:oleObj name="Equation" r:id="rId7" imgW="3835080" imgH="406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848"/>
                          <a:ext cx="2415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0" name="AutoShape 60"/>
            <p:cNvSpPr>
              <a:spLocks/>
            </p:cNvSpPr>
            <p:nvPr/>
          </p:nvSpPr>
          <p:spPr bwMode="auto">
            <a:xfrm>
              <a:off x="2419" y="320"/>
              <a:ext cx="96" cy="768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4599" name="Rectangle 7"/>
          <p:cNvSpPr>
            <a:spLocks noChangeArrowheads="1"/>
          </p:cNvSpPr>
          <p:nvPr/>
        </p:nvSpPr>
        <p:spPr bwMode="auto">
          <a:xfrm>
            <a:off x="2743200" y="4343400"/>
            <a:ext cx="6781800" cy="18288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46089" name="Object 9"/>
          <p:cNvGraphicFramePr>
            <a:graphicFrameLocks noChangeAspect="1"/>
          </p:cNvGraphicFramePr>
          <p:nvPr/>
        </p:nvGraphicFramePr>
        <p:xfrm>
          <a:off x="2209800" y="1765300"/>
          <a:ext cx="1206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Equation" r:id="rId9" imgW="1206360" imgH="444240" progId="Equation.3">
                  <p:embed/>
                </p:oleObj>
              </mc:Choice>
              <mc:Fallback>
                <p:oleObj name="Equation" r:id="rId9" imgW="1206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765300"/>
                        <a:ext cx="1206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1" name="Object 11"/>
          <p:cNvGraphicFramePr>
            <a:graphicFrameLocks noChangeAspect="1"/>
          </p:cNvGraphicFramePr>
          <p:nvPr/>
        </p:nvGraphicFramePr>
        <p:xfrm>
          <a:off x="2667001" y="1068388"/>
          <a:ext cx="26908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Equation" r:id="rId11" imgW="2692080" imgH="444240" progId="Equation.3">
                  <p:embed/>
                </p:oleObj>
              </mc:Choice>
              <mc:Fallback>
                <p:oleObj name="Equation" r:id="rId11" imgW="26920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1" y="1068388"/>
                        <a:ext cx="26908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5" name="Object 15"/>
          <p:cNvGraphicFramePr>
            <a:graphicFrameLocks noChangeAspect="1"/>
          </p:cNvGraphicFramePr>
          <p:nvPr/>
        </p:nvGraphicFramePr>
        <p:xfrm>
          <a:off x="2324100" y="2743200"/>
          <a:ext cx="6134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13" imgW="6134040" imgH="469800" progId="Equation.3">
                  <p:embed/>
                </p:oleObj>
              </mc:Choice>
              <mc:Fallback>
                <p:oleObj name="Equation" r:id="rId13" imgW="613404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2743200"/>
                        <a:ext cx="6134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2" name="Object 22"/>
          <p:cNvGraphicFramePr>
            <a:graphicFrameLocks noChangeAspect="1"/>
          </p:cNvGraphicFramePr>
          <p:nvPr/>
        </p:nvGraphicFramePr>
        <p:xfrm>
          <a:off x="2743200" y="506413"/>
          <a:ext cx="2057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15" imgW="2057400" imgH="406080" progId="Equation.3">
                  <p:embed/>
                </p:oleObj>
              </mc:Choice>
              <mc:Fallback>
                <p:oleObj name="Equation" r:id="rId15" imgW="20574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06413"/>
                        <a:ext cx="2057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3" name="Object 23"/>
          <p:cNvGraphicFramePr>
            <a:graphicFrameLocks noChangeAspect="1"/>
          </p:cNvGraphicFramePr>
          <p:nvPr/>
        </p:nvGraphicFramePr>
        <p:xfrm>
          <a:off x="4953001" y="468313"/>
          <a:ext cx="21193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17" imgW="2120760" imgH="444240" progId="Equation.3">
                  <p:embed/>
                </p:oleObj>
              </mc:Choice>
              <mc:Fallback>
                <p:oleObj name="Equation" r:id="rId17" imgW="2120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1" y="468313"/>
                        <a:ext cx="21193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4" name="Object 24"/>
          <p:cNvGraphicFramePr>
            <a:graphicFrameLocks noChangeAspect="1"/>
          </p:cNvGraphicFramePr>
          <p:nvPr/>
        </p:nvGraphicFramePr>
        <p:xfrm>
          <a:off x="8001000" y="419100"/>
          <a:ext cx="1765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Equation" r:id="rId19" imgW="1765080" imgH="495000" progId="Equation.3">
                  <p:embed/>
                </p:oleObj>
              </mc:Choice>
              <mc:Fallback>
                <p:oleObj name="Equation" r:id="rId19" imgW="176508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419100"/>
                        <a:ext cx="17653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5" name="Text Box 25"/>
          <p:cNvSpPr txBox="1">
            <a:spLocks noChangeArrowheads="1"/>
          </p:cNvSpPr>
          <p:nvPr/>
        </p:nvSpPr>
        <p:spPr bwMode="auto">
          <a:xfrm>
            <a:off x="7086600" y="381001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同理</a:t>
            </a:r>
          </a:p>
        </p:txBody>
      </p:sp>
      <p:graphicFrame>
        <p:nvGraphicFramePr>
          <p:cNvPr id="46106" name="Object 26"/>
          <p:cNvGraphicFramePr>
            <a:graphicFrameLocks noChangeAspect="1"/>
          </p:cNvGraphicFramePr>
          <p:nvPr/>
        </p:nvGraphicFramePr>
        <p:xfrm>
          <a:off x="3492500" y="1905000"/>
          <a:ext cx="533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21" imgW="533160" imgH="317160" progId="Equation.3">
                  <p:embed/>
                </p:oleObj>
              </mc:Choice>
              <mc:Fallback>
                <p:oleObj name="Equation" r:id="rId21" imgW="5331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905000"/>
                        <a:ext cx="533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7" name="Object 27"/>
          <p:cNvGraphicFramePr>
            <a:graphicFrameLocks noChangeAspect="1"/>
          </p:cNvGraphicFramePr>
          <p:nvPr/>
        </p:nvGraphicFramePr>
        <p:xfrm>
          <a:off x="4156076" y="1574801"/>
          <a:ext cx="18653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23" imgW="1942920" imgH="1015920" progId="Equation.3">
                  <p:embed/>
                </p:oleObj>
              </mc:Choice>
              <mc:Fallback>
                <p:oleObj name="Equation" r:id="rId23" imgW="1942920" imgH="1015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6" y="1574801"/>
                        <a:ext cx="1865313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8" name="Object 28"/>
          <p:cNvGraphicFramePr>
            <a:graphicFrameLocks noChangeAspect="1"/>
          </p:cNvGraphicFramePr>
          <p:nvPr/>
        </p:nvGraphicFramePr>
        <p:xfrm>
          <a:off x="6235700" y="1524000"/>
          <a:ext cx="2058988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25" imgW="2145960" imgH="1104840" progId="Equation.3">
                  <p:embed/>
                </p:oleObj>
              </mc:Choice>
              <mc:Fallback>
                <p:oleObj name="Equation" r:id="rId25" imgW="2145960" imgH="1104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1524000"/>
                        <a:ext cx="2058988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9" name="Object 29"/>
          <p:cNvGraphicFramePr>
            <a:graphicFrameLocks noChangeAspect="1"/>
          </p:cNvGraphicFramePr>
          <p:nvPr/>
        </p:nvGraphicFramePr>
        <p:xfrm>
          <a:off x="8382001" y="1600201"/>
          <a:ext cx="19018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Equation" r:id="rId27" imgW="1981080" imgH="1015920" progId="Equation.3">
                  <p:embed/>
                </p:oleObj>
              </mc:Choice>
              <mc:Fallback>
                <p:oleObj name="Equation" r:id="rId27" imgW="1981080" imgH="1015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1" y="1600201"/>
                        <a:ext cx="19018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15" name="Object 35"/>
          <p:cNvGraphicFramePr>
            <a:graphicFrameLocks noChangeAspect="1"/>
          </p:cNvGraphicFramePr>
          <p:nvPr/>
        </p:nvGraphicFramePr>
        <p:xfrm>
          <a:off x="3170238" y="3352800"/>
          <a:ext cx="26527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Equation" r:id="rId29" imgW="2654280" imgH="672840" progId="Equation.3">
                  <p:embed/>
                </p:oleObj>
              </mc:Choice>
              <mc:Fallback>
                <p:oleObj name="Equation" r:id="rId29" imgW="265428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0238" y="3352800"/>
                        <a:ext cx="265271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2362200" y="4267200"/>
            <a:ext cx="7162800" cy="198120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094" name="Text Box 14"/>
          <p:cNvSpPr txBox="1">
            <a:spLocks noChangeArrowheads="1"/>
          </p:cNvSpPr>
          <p:nvPr/>
        </p:nvSpPr>
        <p:spPr bwMode="auto">
          <a:xfrm>
            <a:off x="1905000" y="5106988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极限不存在 </a:t>
            </a:r>
            <a:r>
              <a:rPr lang="en-US" altLang="zh-CN" sz="2800">
                <a:solidFill>
                  <a:srgbClr val="FFFFFF"/>
                </a:solidFill>
              </a:rPr>
              <a:t>,</a:t>
            </a:r>
          </a:p>
        </p:txBody>
      </p:sp>
      <p:graphicFrame>
        <p:nvGraphicFramePr>
          <p:cNvPr id="46110" name="Object 30"/>
          <p:cNvGraphicFramePr>
            <a:graphicFrameLocks noChangeAspect="1"/>
          </p:cNvGraphicFramePr>
          <p:nvPr/>
        </p:nvGraphicFramePr>
        <p:xfrm>
          <a:off x="4140200" y="5180013"/>
          <a:ext cx="1498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quation" r:id="rId31" imgW="1498320" imgH="444240" progId="Equation.3">
                  <p:embed/>
                </p:oleObj>
              </mc:Choice>
              <mc:Fallback>
                <p:oleObj name="Equation" r:id="rId31" imgW="1498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5180013"/>
                        <a:ext cx="1498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5626100" y="5105401"/>
            <a:ext cx="2832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在点</a:t>
            </a:r>
            <a:r>
              <a:rPr lang="en-US" altLang="zh-CN" sz="2800">
                <a:solidFill>
                  <a:srgbClr val="FFFFFF"/>
                </a:solidFill>
              </a:rPr>
              <a:t>(0,0)</a:t>
            </a:r>
            <a:r>
              <a:rPr lang="zh-CN" altLang="en-US" sz="2800">
                <a:solidFill>
                  <a:srgbClr val="FFFFFF"/>
                </a:solidFill>
              </a:rPr>
              <a:t>不连续 </a:t>
            </a:r>
            <a:r>
              <a:rPr lang="en-US" altLang="zh-CN" sz="2800">
                <a:solidFill>
                  <a:srgbClr val="FFFFFF"/>
                </a:solidFill>
              </a:rPr>
              <a:t>;</a:t>
            </a: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2279650" y="5683251"/>
            <a:ext cx="1073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同理 </a:t>
            </a:r>
            <a:r>
              <a:rPr lang="en-US" altLang="zh-CN" sz="2800">
                <a:solidFill>
                  <a:srgbClr val="FFFFFF"/>
                </a:solidFill>
              </a:rPr>
              <a:t>,</a:t>
            </a:r>
          </a:p>
        </p:txBody>
      </p:sp>
      <p:graphicFrame>
        <p:nvGraphicFramePr>
          <p:cNvPr id="46113" name="Object 33"/>
          <p:cNvGraphicFramePr>
            <a:graphicFrameLocks noChangeAspect="1"/>
          </p:cNvGraphicFramePr>
          <p:nvPr/>
        </p:nvGraphicFramePr>
        <p:xfrm>
          <a:off x="3352800" y="5753100"/>
          <a:ext cx="1219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33" imgW="1218960" imgH="495000" progId="Equation.3">
                  <p:embed/>
                </p:oleObj>
              </mc:Choice>
              <mc:Fallback>
                <p:oleObj name="Equation" r:id="rId33" imgW="121896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753100"/>
                        <a:ext cx="12192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4527550" y="5729288"/>
            <a:ext cx="3016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在点</a:t>
            </a:r>
            <a:r>
              <a:rPr lang="en-US" altLang="zh-CN" sz="2800">
                <a:solidFill>
                  <a:srgbClr val="FFFFFF"/>
                </a:solidFill>
              </a:rPr>
              <a:t>(0,0)</a:t>
            </a:r>
            <a:r>
              <a:rPr lang="zh-CN" altLang="en-US" sz="2800">
                <a:solidFill>
                  <a:srgbClr val="FFFFFF"/>
                </a:solidFill>
              </a:rPr>
              <a:t>也不连续</a:t>
            </a:r>
            <a:r>
              <a:rPr lang="en-US" altLang="zh-CN" sz="2800">
                <a:solidFill>
                  <a:srgbClr val="FFFFFF"/>
                </a:solidFill>
              </a:rPr>
              <a:t>.</a:t>
            </a:r>
          </a:p>
        </p:txBody>
      </p:sp>
      <p:graphicFrame>
        <p:nvGraphicFramePr>
          <p:cNvPr id="46116" name="Object 36"/>
          <p:cNvGraphicFramePr>
            <a:graphicFrameLocks noChangeAspect="1"/>
          </p:cNvGraphicFramePr>
          <p:nvPr/>
        </p:nvGraphicFramePr>
        <p:xfrm>
          <a:off x="2798763" y="4241800"/>
          <a:ext cx="1295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Equation" r:id="rId35" imgW="1295280" imgH="622080" progId="Equation.3">
                  <p:embed/>
                </p:oleObj>
              </mc:Choice>
              <mc:Fallback>
                <p:oleObj name="Equation" r:id="rId35" imgW="1295280" imgH="622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63" y="4241800"/>
                        <a:ext cx="12954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17" name="Object 37"/>
          <p:cNvGraphicFramePr>
            <a:graphicFrameLocks noChangeAspect="1"/>
          </p:cNvGraphicFramePr>
          <p:nvPr/>
        </p:nvGraphicFramePr>
        <p:xfrm>
          <a:off x="4178300" y="4038600"/>
          <a:ext cx="1498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Equation" r:id="rId37" imgW="1498320" imgH="914400" progId="Equation.3">
                  <p:embed/>
                </p:oleObj>
              </mc:Choice>
              <mc:Fallback>
                <p:oleObj name="Equation" r:id="rId37" imgW="149832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4038600"/>
                        <a:ext cx="1498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18" name="Object 38"/>
          <p:cNvGraphicFramePr>
            <a:graphicFrameLocks noChangeAspect="1"/>
          </p:cNvGraphicFramePr>
          <p:nvPr/>
        </p:nvGraphicFramePr>
        <p:xfrm>
          <a:off x="5899150" y="3949700"/>
          <a:ext cx="1651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Equation" r:id="rId39" imgW="1650960" imgH="1079280" progId="Equation.3">
                  <p:embed/>
                </p:oleObj>
              </mc:Choice>
              <mc:Fallback>
                <p:oleObj name="Equation" r:id="rId39" imgW="1650960" imgH="1079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50" y="3949700"/>
                        <a:ext cx="16510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19" name="Object 39"/>
          <p:cNvGraphicFramePr>
            <a:graphicFrameLocks noChangeAspect="1"/>
          </p:cNvGraphicFramePr>
          <p:nvPr/>
        </p:nvGraphicFramePr>
        <p:xfrm>
          <a:off x="7683500" y="4038600"/>
          <a:ext cx="1676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41" imgW="1676160" imgH="914400" progId="Equation.3">
                  <p:embed/>
                </p:oleObj>
              </mc:Choice>
              <mc:Fallback>
                <p:oleObj name="Equation" r:id="rId41" imgW="16761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0" y="4038600"/>
                        <a:ext cx="1676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6" name="Text Box 42"/>
          <p:cNvSpPr txBox="1">
            <a:spLocks noChangeArrowheads="1"/>
          </p:cNvSpPr>
          <p:nvPr/>
        </p:nvSpPr>
        <p:spPr bwMode="auto">
          <a:xfrm>
            <a:off x="2144713" y="382588"/>
            <a:ext cx="4810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FFFF00"/>
                </a:solidFill>
              </a:rPr>
              <a:t>2)</a:t>
            </a:r>
          </a:p>
        </p:txBody>
      </p:sp>
      <p:sp>
        <p:nvSpPr>
          <p:cNvPr id="46123" name="Text Box 43"/>
          <p:cNvSpPr txBox="1">
            <a:spLocks noChangeArrowheads="1"/>
          </p:cNvSpPr>
          <p:nvPr/>
        </p:nvSpPr>
        <p:spPr bwMode="auto">
          <a:xfrm>
            <a:off x="2133601" y="990601"/>
            <a:ext cx="4810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FFFF00"/>
                </a:solidFill>
              </a:rPr>
              <a:t>3)</a:t>
            </a:r>
          </a:p>
        </p:txBody>
      </p:sp>
      <p:pic>
        <p:nvPicPr>
          <p:cNvPr id="24608" name="Picture 63" descr="F:\My Documents\数学资源库\机动.jpg">
            <a:hlinkClick r:id="rId43" action="ppaction://hlinksldjump"/>
          </p:cNvPr>
          <p:cNvPicPr>
            <a:picLocks noChangeAspect="1" noChangeArrowheads="1"/>
          </p:cNvPicPr>
          <p:nvPr/>
        </p:nvPicPr>
        <p:blipFill>
          <a:blip r:embed="rId44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376989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09" name="Text Box 64"/>
          <p:cNvSpPr txBox="1">
            <a:spLocks noChangeArrowheads="1"/>
          </p:cNvSpPr>
          <p:nvPr/>
        </p:nvSpPr>
        <p:spPr bwMode="auto">
          <a:xfrm>
            <a:off x="7600950" y="6600826"/>
            <a:ext cx="628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</a:rPr>
              <a:t>题目   </a:t>
            </a:r>
          </a:p>
        </p:txBody>
      </p:sp>
    </p:spTree>
    <p:extLst>
      <p:ext uri="{BB962C8B-B14F-4D97-AF65-F5344CB8AC3E}">
        <p14:creationId xmlns:p14="http://schemas.microsoft.com/office/powerpoint/2010/main" val="24943183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6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6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6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6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6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6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05" grpId="0" autoUpdateAnimBg="0"/>
      <p:bldP spid="46088" grpId="0" animBg="1"/>
      <p:bldP spid="46094" grpId="0" autoUpdateAnimBg="0"/>
      <p:bldP spid="46111" grpId="0" build="p" autoUpdateAnimBg="0" advAuto="0"/>
      <p:bldP spid="46112" grpId="0" build="p" autoUpdateAnimBg="0"/>
      <p:bldP spid="46114" grpId="0" build="p" autoUpdateAnimBg="0" advAuto="0"/>
      <p:bldP spid="46123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96" y="657265"/>
            <a:ext cx="1980952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505" y="2094638"/>
            <a:ext cx="1219048" cy="7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237" y="2094638"/>
            <a:ext cx="1238095" cy="7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210" y="3826828"/>
            <a:ext cx="1209524" cy="74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210" y="5573076"/>
            <a:ext cx="1504762" cy="704762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 bwMode="auto">
          <a:xfrm>
            <a:off x="4731657" y="2322286"/>
            <a:ext cx="1895315" cy="0"/>
          </a:xfrm>
          <a:prstGeom prst="straightConnector1">
            <a:avLst/>
          </a:prstGeom>
          <a:solidFill>
            <a:srgbClr val="0000FF"/>
          </a:solidFill>
          <a:ln w="57150" cap="sq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/>
          <p:nvPr/>
        </p:nvCxnSpPr>
        <p:spPr bwMode="auto">
          <a:xfrm flipH="1" flipV="1">
            <a:off x="4731657" y="2540411"/>
            <a:ext cx="1880801" cy="9524"/>
          </a:xfrm>
          <a:prstGeom prst="straightConnector1">
            <a:avLst/>
          </a:prstGeom>
          <a:solidFill>
            <a:srgbClr val="0000FF"/>
          </a:solidFill>
          <a:ln w="57150" cap="sq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/>
          <p:nvPr/>
        </p:nvCxnSpPr>
        <p:spPr bwMode="auto">
          <a:xfrm>
            <a:off x="4165600" y="2799400"/>
            <a:ext cx="1175657" cy="1027428"/>
          </a:xfrm>
          <a:prstGeom prst="straightConnector1">
            <a:avLst/>
          </a:prstGeom>
          <a:solidFill>
            <a:srgbClr val="0000FF"/>
          </a:solidFill>
          <a:ln w="57150" cap="sq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>
            <a:stCxn id="6" idx="2"/>
          </p:cNvCxnSpPr>
          <p:nvPr/>
        </p:nvCxnSpPr>
        <p:spPr bwMode="auto">
          <a:xfrm flipH="1">
            <a:off x="6110019" y="2818448"/>
            <a:ext cx="1292266" cy="1008380"/>
          </a:xfrm>
          <a:prstGeom prst="straightConnector1">
            <a:avLst/>
          </a:prstGeom>
          <a:solidFill>
            <a:srgbClr val="0000FF"/>
          </a:solidFill>
          <a:ln w="57150" cap="sq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/>
          <p:cNvCxnSpPr>
            <a:stCxn id="7" idx="2"/>
          </p:cNvCxnSpPr>
          <p:nvPr/>
        </p:nvCxnSpPr>
        <p:spPr bwMode="auto">
          <a:xfrm>
            <a:off x="5726972" y="4569685"/>
            <a:ext cx="0" cy="1003391"/>
          </a:xfrm>
          <a:prstGeom prst="straightConnector1">
            <a:avLst/>
          </a:prstGeom>
          <a:solidFill>
            <a:srgbClr val="0000FF"/>
          </a:solidFill>
          <a:ln w="57150" cap="sq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4232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13" name="Group 33"/>
          <p:cNvGrpSpPr>
            <a:grpSpLocks/>
          </p:cNvGrpSpPr>
          <p:nvPr/>
        </p:nvGrpSpPr>
        <p:grpSpPr bwMode="auto">
          <a:xfrm>
            <a:off x="2971800" y="4419600"/>
            <a:ext cx="6242050" cy="1531938"/>
            <a:chOff x="1507" y="139"/>
            <a:chExt cx="3932" cy="965"/>
          </a:xfrm>
        </p:grpSpPr>
        <p:graphicFrame>
          <p:nvGraphicFramePr>
            <p:cNvPr id="25610" name="Object 34"/>
            <p:cNvGraphicFramePr>
              <a:graphicFrameLocks noChangeAspect="1"/>
            </p:cNvGraphicFramePr>
            <p:nvPr/>
          </p:nvGraphicFramePr>
          <p:xfrm>
            <a:off x="1507" y="592"/>
            <a:ext cx="86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1" name="Equation" r:id="rId3" imgW="1371600" imgH="406080" progId="Equation.3">
                    <p:embed/>
                  </p:oleObj>
                </mc:Choice>
                <mc:Fallback>
                  <p:oleObj name="Equation" r:id="rId3" imgW="1371600" imgH="406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7" y="592"/>
                          <a:ext cx="86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1" name="Object 35"/>
            <p:cNvGraphicFramePr>
              <a:graphicFrameLocks noChangeAspect="1"/>
            </p:cNvGraphicFramePr>
            <p:nvPr/>
          </p:nvGraphicFramePr>
          <p:xfrm>
            <a:off x="2597" y="139"/>
            <a:ext cx="2839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2" name="Equation" r:id="rId5" imgW="4508280" imgH="1015920" progId="Equation.3">
                    <p:embed/>
                  </p:oleObj>
                </mc:Choice>
                <mc:Fallback>
                  <p:oleObj name="Equation" r:id="rId5" imgW="4508280" imgH="1015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7" y="139"/>
                          <a:ext cx="2839" cy="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36"/>
            <p:cNvGraphicFramePr>
              <a:graphicFrameLocks noChangeAspect="1"/>
            </p:cNvGraphicFramePr>
            <p:nvPr/>
          </p:nvGraphicFramePr>
          <p:xfrm>
            <a:off x="3024" y="848"/>
            <a:ext cx="2415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3" name="Equation" r:id="rId7" imgW="3835080" imgH="406080" progId="Equation.3">
                    <p:embed/>
                  </p:oleObj>
                </mc:Choice>
                <mc:Fallback>
                  <p:oleObj name="Equation" r:id="rId7" imgW="3835080" imgH="406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848"/>
                          <a:ext cx="2415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4" name="AutoShape 37"/>
            <p:cNvSpPr>
              <a:spLocks/>
            </p:cNvSpPr>
            <p:nvPr/>
          </p:nvSpPr>
          <p:spPr bwMode="auto">
            <a:xfrm>
              <a:off x="2419" y="320"/>
              <a:ext cx="96" cy="768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5614" name="Rectangle 7"/>
          <p:cNvSpPr>
            <a:spLocks noChangeArrowheads="1"/>
          </p:cNvSpPr>
          <p:nvPr/>
        </p:nvSpPr>
        <p:spPr bwMode="auto">
          <a:xfrm>
            <a:off x="2743200" y="4343400"/>
            <a:ext cx="6781800" cy="16764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3149601" y="1143000"/>
          <a:ext cx="30718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9" imgW="3073320" imgH="558720" progId="Equation.3">
                  <p:embed/>
                </p:oleObj>
              </mc:Choice>
              <mc:Fallback>
                <p:oleObj name="Equation" r:id="rId9" imgW="30733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1" y="1143000"/>
                        <a:ext cx="307181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2185988" y="471488"/>
            <a:ext cx="5738812" cy="519112"/>
            <a:chOff x="417" y="297"/>
            <a:chExt cx="3615" cy="327"/>
          </a:xfrm>
        </p:grpSpPr>
        <p:sp>
          <p:nvSpPr>
            <p:cNvPr id="25622" name="Text Box 9"/>
            <p:cNvSpPr txBox="1">
              <a:spLocks noChangeArrowheads="1"/>
            </p:cNvSpPr>
            <p:nvPr/>
          </p:nvSpPr>
          <p:spPr bwMode="auto">
            <a:xfrm>
              <a:off x="417" y="297"/>
              <a:ext cx="13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>
                  <a:solidFill>
                    <a:srgbClr val="FFFF00"/>
                  </a:solidFill>
                </a:rPr>
                <a:t>4)  </a:t>
              </a:r>
              <a:r>
                <a:rPr lang="zh-CN" altLang="en-US" sz="2800">
                  <a:solidFill>
                    <a:srgbClr val="FFFFFF"/>
                  </a:solidFill>
                </a:rPr>
                <a:t>下面证明</a:t>
              </a:r>
            </a:p>
          </p:txBody>
        </p:sp>
        <p:graphicFrame>
          <p:nvGraphicFramePr>
            <p:cNvPr id="25609" name="Object 10"/>
            <p:cNvGraphicFramePr>
              <a:graphicFrameLocks noChangeAspect="1"/>
            </p:cNvGraphicFramePr>
            <p:nvPr/>
          </p:nvGraphicFramePr>
          <p:xfrm>
            <a:off x="1728" y="317"/>
            <a:ext cx="168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5" name="Equation" r:id="rId11" imgW="2666880" imgH="457200" progId="Equation.3">
                    <p:embed/>
                  </p:oleObj>
                </mc:Choice>
                <mc:Fallback>
                  <p:oleObj name="Equation" r:id="rId11" imgW="266688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317"/>
                          <a:ext cx="168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3" name="Text Box 11"/>
            <p:cNvSpPr txBox="1">
              <a:spLocks noChangeArrowheads="1"/>
            </p:cNvSpPr>
            <p:nvPr/>
          </p:nvSpPr>
          <p:spPr bwMode="auto">
            <a:xfrm>
              <a:off x="3350" y="297"/>
              <a:ext cx="68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>
                  <a:solidFill>
                    <a:srgbClr val="FFFFFF"/>
                  </a:solidFill>
                </a:rPr>
                <a:t>可微 </a:t>
              </a:r>
              <a:r>
                <a:rPr lang="en-US" altLang="zh-CN" sz="2800">
                  <a:solidFill>
                    <a:srgbClr val="FFFFFF"/>
                  </a:solidFill>
                </a:rPr>
                <a:t>:</a:t>
              </a:r>
            </a:p>
          </p:txBody>
        </p:sp>
      </p:grpSp>
      <p:graphicFrame>
        <p:nvGraphicFramePr>
          <p:cNvPr id="47116" name="Object 12"/>
          <p:cNvGraphicFramePr>
            <a:graphicFrameLocks noChangeAspect="1"/>
          </p:cNvGraphicFramePr>
          <p:nvPr/>
        </p:nvGraphicFramePr>
        <p:xfrm>
          <a:off x="2590801" y="1897063"/>
          <a:ext cx="45323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13" imgW="4533840" imgH="990360" progId="Equation.3">
                  <p:embed/>
                </p:oleObj>
              </mc:Choice>
              <mc:Fallback>
                <p:oleObj name="Equation" r:id="rId13" imgW="453384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1" y="1897063"/>
                        <a:ext cx="45323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2438400" y="4191000"/>
            <a:ext cx="7162800" cy="190500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47118" name="Object 14"/>
          <p:cNvGraphicFramePr>
            <a:graphicFrameLocks noChangeAspect="1"/>
          </p:cNvGraphicFramePr>
          <p:nvPr/>
        </p:nvGraphicFramePr>
        <p:xfrm>
          <a:off x="3278188" y="3022600"/>
          <a:ext cx="243681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15" imgW="2438280" imgH="939600" progId="Equation.3">
                  <p:embed/>
                </p:oleObj>
              </mc:Choice>
              <mc:Fallback>
                <p:oleObj name="Equation" r:id="rId15" imgW="243828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188" y="3022600"/>
                        <a:ext cx="243681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9" name="Object 15"/>
          <p:cNvGraphicFramePr>
            <a:graphicFrameLocks noChangeAspect="1"/>
          </p:cNvGraphicFramePr>
          <p:nvPr/>
        </p:nvGraphicFramePr>
        <p:xfrm>
          <a:off x="5867400" y="3195638"/>
          <a:ext cx="939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17" imgW="939600" imgH="469800" progId="Equation.3">
                  <p:embed/>
                </p:oleObj>
              </mc:Choice>
              <mc:Fallback>
                <p:oleObj name="Equation" r:id="rId17" imgW="93960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195638"/>
                        <a:ext cx="9398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1" name="Object 17"/>
          <p:cNvGraphicFramePr>
            <a:graphicFrameLocks noChangeAspect="1"/>
          </p:cNvGraphicFramePr>
          <p:nvPr/>
        </p:nvGraphicFramePr>
        <p:xfrm>
          <a:off x="6934200" y="3124200"/>
          <a:ext cx="137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Equation" r:id="rId19" imgW="1371600" imgH="457200" progId="Equation.3">
                  <p:embed/>
                </p:oleObj>
              </mc:Choice>
              <mc:Fallback>
                <p:oleObj name="Equation" r:id="rId19" imgW="1371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124200"/>
                        <a:ext cx="1371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2" name="Object 18"/>
          <p:cNvGraphicFramePr>
            <a:graphicFrameLocks noChangeAspect="1"/>
          </p:cNvGraphicFramePr>
          <p:nvPr/>
        </p:nvGraphicFramePr>
        <p:xfrm>
          <a:off x="8458200" y="3276600"/>
          <a:ext cx="215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21" imgW="215640" imgH="317160" progId="Equation.3">
                  <p:embed/>
                </p:oleObj>
              </mc:Choice>
              <mc:Fallback>
                <p:oleObj name="Equation" r:id="rId21" imgW="2156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3276600"/>
                        <a:ext cx="2159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3" name="Object 19"/>
          <p:cNvGraphicFramePr>
            <a:graphicFrameLocks noChangeAspect="1"/>
          </p:cNvGraphicFramePr>
          <p:nvPr/>
        </p:nvGraphicFramePr>
        <p:xfrm>
          <a:off x="2413000" y="4114800"/>
          <a:ext cx="391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23" imgW="3911400" imgH="457200" progId="Equation.3">
                  <p:embed/>
                </p:oleObj>
              </mc:Choice>
              <mc:Fallback>
                <p:oleObj name="Equation" r:id="rId23" imgW="3911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4114800"/>
                        <a:ext cx="3911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2205038" y="4800601"/>
            <a:ext cx="78660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00"/>
                </a:solidFill>
              </a:rPr>
              <a:t>说明</a:t>
            </a:r>
            <a:r>
              <a:rPr lang="en-US" altLang="zh-CN" sz="2800" b="1">
                <a:solidFill>
                  <a:srgbClr val="FFFF00"/>
                </a:solidFill>
              </a:rPr>
              <a:t>:</a:t>
            </a:r>
            <a:r>
              <a:rPr lang="en-US" altLang="zh-CN" sz="2800">
                <a:solidFill>
                  <a:srgbClr val="FFFFFF"/>
                </a:solidFill>
              </a:rPr>
              <a:t>  </a:t>
            </a:r>
            <a:r>
              <a:rPr lang="zh-CN" altLang="en-US" sz="2800">
                <a:solidFill>
                  <a:srgbClr val="FFFFFF"/>
                </a:solidFill>
              </a:rPr>
              <a:t>此题表明</a:t>
            </a:r>
            <a:r>
              <a:rPr lang="en-US" altLang="zh-CN" sz="2800">
                <a:solidFill>
                  <a:srgbClr val="FFFFFF"/>
                </a:solidFill>
              </a:rPr>
              <a:t>, </a:t>
            </a:r>
            <a:r>
              <a:rPr lang="zh-CN" altLang="en-US" sz="2800">
                <a:solidFill>
                  <a:srgbClr val="FFFFFF"/>
                </a:solidFill>
              </a:rPr>
              <a:t>偏导数连续只是可微的充分条件</a:t>
            </a:r>
            <a:r>
              <a:rPr lang="en-US" altLang="zh-CN" sz="28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2667000" y="117633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令</a:t>
            </a:r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6165850" y="1143001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rgbClr val="FFFFFF"/>
                </a:solidFill>
              </a:rPr>
              <a:t>则</a:t>
            </a:r>
          </a:p>
        </p:txBody>
      </p:sp>
      <p:pic>
        <p:nvPicPr>
          <p:cNvPr id="25620" name="Picture 38" descr="F:\My Documents\数学资源库\机动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376989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1" name="Text Box 39"/>
          <p:cNvSpPr txBox="1">
            <a:spLocks noChangeArrowheads="1"/>
          </p:cNvSpPr>
          <p:nvPr/>
        </p:nvSpPr>
        <p:spPr bwMode="auto">
          <a:xfrm>
            <a:off x="7600950" y="6600826"/>
            <a:ext cx="628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</a:rPr>
              <a:t>题目   </a:t>
            </a:r>
          </a:p>
        </p:txBody>
      </p:sp>
    </p:spTree>
    <p:extLst>
      <p:ext uri="{BB962C8B-B14F-4D97-AF65-F5344CB8AC3E}">
        <p14:creationId xmlns:p14="http://schemas.microsoft.com/office/powerpoint/2010/main" val="24771180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7" grpId="0" animBg="1"/>
      <p:bldP spid="47124" grpId="0" build="p" autoUpdateAnimBg="0"/>
      <p:bldP spid="47125" grpId="0" build="p" autoUpdateAnimBg="0"/>
      <p:bldP spid="47126" grpId="0" build="p" autoUpdateAnimBg="0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4" y="432788"/>
            <a:ext cx="3571429" cy="6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9" y="426181"/>
            <a:ext cx="2295238" cy="7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61" y="1239056"/>
            <a:ext cx="6504762" cy="6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685" y="1282866"/>
            <a:ext cx="1447619" cy="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14" y="2188047"/>
            <a:ext cx="4885714" cy="6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18" y="2153894"/>
            <a:ext cx="3723809" cy="6190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866" y="3054675"/>
            <a:ext cx="5457143" cy="7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7256" y="3396818"/>
            <a:ext cx="3057143" cy="30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5447" y="4606342"/>
            <a:ext cx="2590476" cy="580952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 bwMode="auto">
          <a:xfrm>
            <a:off x="9475923" y="4896818"/>
            <a:ext cx="1177563" cy="125125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0610" y="4306342"/>
            <a:ext cx="3685714" cy="6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6628" y="2931969"/>
            <a:ext cx="2714286" cy="128571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1390" y="5021943"/>
            <a:ext cx="5247619" cy="6666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771" y="6053961"/>
            <a:ext cx="3228571" cy="68571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7504" y="6053961"/>
            <a:ext cx="1809524" cy="6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96227" y="6053961"/>
            <a:ext cx="2171429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972" y="690828"/>
            <a:ext cx="5485714" cy="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61" y="1629723"/>
            <a:ext cx="4219048" cy="6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209" y="1696846"/>
            <a:ext cx="3114286" cy="5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599" y="3057114"/>
            <a:ext cx="7228571" cy="6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360" y="4653494"/>
            <a:ext cx="2133333" cy="12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972" y="4901112"/>
            <a:ext cx="3476190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1480457" y="1190171"/>
            <a:ext cx="8606972" cy="1378858"/>
          </a:xfrm>
          <a:prstGeom prst="rect">
            <a:avLst/>
          </a:prstGeom>
          <a:solidFill>
            <a:srgbClr val="CAF7CC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1" y="472171"/>
            <a:ext cx="3666667" cy="55238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41" y="1293914"/>
            <a:ext cx="895238" cy="5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541" y="1879600"/>
            <a:ext cx="8314286" cy="5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90" y="2757715"/>
            <a:ext cx="609524" cy="5904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457" y="2683315"/>
            <a:ext cx="6600000" cy="819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10" y="3464269"/>
            <a:ext cx="6266667" cy="6952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533" y="3383315"/>
            <a:ext cx="2266667" cy="1171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800" y="4501643"/>
            <a:ext cx="3504762" cy="6190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24" y="4573791"/>
            <a:ext cx="4790476" cy="6095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186" y="5235696"/>
            <a:ext cx="1971429" cy="11619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9181" y="5380134"/>
            <a:ext cx="5212532" cy="11400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25279" y="5380134"/>
            <a:ext cx="695238" cy="50476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4633" y="6080135"/>
            <a:ext cx="5104762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2322286" y="1654630"/>
            <a:ext cx="7765142" cy="3367314"/>
          </a:xfrm>
          <a:prstGeom prst="rect">
            <a:avLst/>
          </a:prstGeom>
          <a:solidFill>
            <a:srgbClr val="CAF7CC"/>
          </a:solidFill>
          <a:ln w="28575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667" y="551408"/>
            <a:ext cx="4590476" cy="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581" y="1807286"/>
            <a:ext cx="4495238" cy="4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581" y="2529381"/>
            <a:ext cx="5028571" cy="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2" y="3137029"/>
            <a:ext cx="5409524" cy="74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686" y="3956475"/>
            <a:ext cx="3666667" cy="7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904" y="4042227"/>
            <a:ext cx="2638095" cy="8476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305" y="5511083"/>
            <a:ext cx="6771428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5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2007_数理逻辑__命题逻辑_1">
  <a:themeElements>
    <a:clrScheme name="2007_数理逻辑__命题逻辑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007_数理逻辑__命题逻辑_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007_数理逻辑__命题逻辑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213</Words>
  <Application>Microsoft Office PowerPoint</Application>
  <PresentationFormat>宽屏</PresentationFormat>
  <Paragraphs>50</Paragraphs>
  <Slides>50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1" baseType="lpstr">
      <vt:lpstr>仿宋_GB2312</vt:lpstr>
      <vt:lpstr>楷体_GB2312</vt:lpstr>
      <vt:lpstr>宋体</vt:lpstr>
      <vt:lpstr>Arial</vt:lpstr>
      <vt:lpstr>Arial Black</vt:lpstr>
      <vt:lpstr>Calibri</vt:lpstr>
      <vt:lpstr>Times New Roman</vt:lpstr>
      <vt:lpstr>Wingdings</vt:lpstr>
      <vt:lpstr>2007_数理逻辑__命题逻辑_1</vt:lpstr>
      <vt:lpstr>空演示文稿</vt:lpstr>
      <vt:lpstr>Microsoft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思考与练习</vt:lpstr>
      <vt:lpstr>3.  P129  题 7</vt:lpstr>
      <vt:lpstr>4. 设</vt:lpstr>
      <vt:lpstr>5. 已知</vt:lpstr>
      <vt:lpstr>备用题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jt cen</dc:creator>
  <cp:lastModifiedBy>jt cen</cp:lastModifiedBy>
  <cp:revision>60</cp:revision>
  <dcterms:created xsi:type="dcterms:W3CDTF">2018-09-18T21:51:54Z</dcterms:created>
  <dcterms:modified xsi:type="dcterms:W3CDTF">2018-12-18T05:51:42Z</dcterms:modified>
</cp:coreProperties>
</file>